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611DEB4-C0FD-4721-B93B-B9130D22D872}" type="datetimeFigureOut">
              <a:rPr lang="tr-TR" smtClean="0"/>
              <a:t>12.04.2013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C6FB7A4-BD85-4EED-AFB2-A94DDAD0AAE4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683568" y="3284984"/>
            <a:ext cx="7666112" cy="1368152"/>
          </a:xfrm>
        </p:spPr>
        <p:txBody>
          <a:bodyPr>
            <a:normAutofit/>
          </a:bodyPr>
          <a:lstStyle/>
          <a:p>
            <a:r>
              <a:rPr lang="tr-TR" sz="2000" dirty="0" smtClean="0"/>
              <a:t>              Gürsel Akay                               </a:t>
            </a:r>
            <a:r>
              <a:rPr lang="tr-TR" sz="2000" dirty="0" err="1" smtClean="0"/>
              <a:t>Cebraİl</a:t>
            </a:r>
            <a:r>
              <a:rPr lang="tr-TR" sz="2000" dirty="0" smtClean="0"/>
              <a:t> şeker </a:t>
            </a:r>
            <a:br>
              <a:rPr lang="tr-TR" sz="2000" dirty="0" smtClean="0"/>
            </a:br>
            <a:r>
              <a:rPr lang="tr-TR" sz="2000" dirty="0" smtClean="0"/>
              <a:t> </a:t>
            </a:r>
            <a:br>
              <a:rPr lang="tr-TR" sz="2000" dirty="0" smtClean="0"/>
            </a:br>
            <a:r>
              <a:rPr lang="tr-TR" sz="2000" dirty="0"/>
              <a:t> </a:t>
            </a:r>
            <a:r>
              <a:rPr lang="tr-TR" sz="2000" dirty="0" smtClean="0"/>
              <a:t>Gürkan Genç                                                       Nusret Ergün</a:t>
            </a:r>
            <a:br>
              <a:rPr lang="tr-TR" sz="2000" dirty="0" smtClean="0"/>
            </a:br>
            <a:endParaRPr lang="tr-TR" sz="2000" dirty="0"/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-252536" y="908720"/>
            <a:ext cx="9145016" cy="1656184"/>
          </a:xfrm>
        </p:spPr>
        <p:txBody>
          <a:bodyPr/>
          <a:lstStyle/>
          <a:p>
            <a:r>
              <a:rPr lang="tr-TR" b="1" dirty="0" smtClean="0"/>
              <a:t>             </a:t>
            </a:r>
            <a:r>
              <a:rPr lang="tr-TR" sz="3200" b="1" dirty="0" smtClean="0">
                <a:latin typeface="Verdana" pitchFamily="34" charset="0"/>
              </a:rPr>
              <a:t>FAMOUS </a:t>
            </a:r>
            <a:r>
              <a:rPr lang="tr-TR" sz="3200" b="1" dirty="0">
                <a:latin typeface="Verdana" pitchFamily="34" charset="0"/>
              </a:rPr>
              <a:t>TURKISH BIKE RIDERS </a:t>
            </a:r>
            <a:endParaRPr lang="tr-TR" sz="32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943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648072"/>
          </a:xfrm>
        </p:spPr>
        <p:txBody>
          <a:bodyPr/>
          <a:lstStyle/>
          <a:p>
            <a:r>
              <a:rPr lang="tr-TR" dirty="0" smtClean="0"/>
              <a:t>         </a:t>
            </a:r>
            <a:r>
              <a:rPr lang="tr-TR" dirty="0" err="1" smtClean="0"/>
              <a:t>Some</a:t>
            </a:r>
            <a:r>
              <a:rPr lang="tr-TR" dirty="0" smtClean="0"/>
              <a:t> </a:t>
            </a:r>
            <a:r>
              <a:rPr lang="tr-TR" dirty="0" err="1" smtClean="0"/>
              <a:t>photos</a:t>
            </a:r>
            <a:r>
              <a:rPr lang="tr-TR" dirty="0" smtClean="0"/>
              <a:t> – </a:t>
            </a:r>
            <a:r>
              <a:rPr lang="tr-TR" dirty="0" err="1" smtClean="0"/>
              <a:t>gürsel</a:t>
            </a:r>
            <a:r>
              <a:rPr lang="tr-TR" dirty="0" smtClean="0"/>
              <a:t> </a:t>
            </a:r>
            <a:r>
              <a:rPr lang="tr-TR" dirty="0" err="1" smtClean="0"/>
              <a:t>akay</a:t>
            </a:r>
            <a:endParaRPr lang="tr-TR" dirty="0"/>
          </a:p>
        </p:txBody>
      </p:sp>
      <p:pic>
        <p:nvPicPr>
          <p:cNvPr id="4" name="İçerik Yer Tutucusu 3" descr="http://t1.gstatic.com/images?q=tbn:ANd9GcQmqUCTYfe1f_G5sogdi9-1juZLMq1w_r-uBaFcs2rG3A6TlY3c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587" y="3920213"/>
            <a:ext cx="3656813" cy="2398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http://st1.uzmantv.com/videos/398/ndTdrrJmAwX/1_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73298"/>
            <a:ext cx="3672408" cy="227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mtbtr.com/uploads/2424H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73298"/>
            <a:ext cx="3657600" cy="509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379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667544"/>
          </a:xfrm>
        </p:spPr>
        <p:txBody>
          <a:bodyPr/>
          <a:lstStyle/>
          <a:p>
            <a:r>
              <a:rPr lang="tr-TR" dirty="0" smtClean="0"/>
              <a:t>                       Gürkan genç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268760"/>
            <a:ext cx="8686800" cy="5256584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3600400" cy="245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196" y="3861048"/>
            <a:ext cx="5665335" cy="280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111" y="1202897"/>
            <a:ext cx="42862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7700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r>
              <a:rPr lang="tr-TR" dirty="0" smtClean="0"/>
              <a:t>        </a:t>
            </a:r>
            <a:r>
              <a:rPr lang="tr-TR" dirty="0" err="1" smtClean="0"/>
              <a:t>Hıs</a:t>
            </a:r>
            <a:r>
              <a:rPr lang="tr-TR" dirty="0" smtClean="0"/>
              <a:t> </a:t>
            </a:r>
            <a:r>
              <a:rPr lang="tr-TR" dirty="0" err="1" smtClean="0"/>
              <a:t>ongoıng</a:t>
            </a:r>
            <a:r>
              <a:rPr lang="tr-TR" dirty="0" smtClean="0"/>
              <a:t>  </a:t>
            </a:r>
            <a:r>
              <a:rPr lang="tr-TR" dirty="0" err="1" smtClean="0"/>
              <a:t>world</a:t>
            </a:r>
            <a:r>
              <a:rPr lang="tr-TR" dirty="0" smtClean="0"/>
              <a:t> </a:t>
            </a:r>
            <a:r>
              <a:rPr lang="tr-TR" dirty="0" err="1" smtClean="0"/>
              <a:t>tour</a:t>
            </a:r>
            <a:r>
              <a:rPr lang="tr-TR" dirty="0" smtClean="0"/>
              <a:t> </a:t>
            </a:r>
            <a:r>
              <a:rPr lang="tr-TR" dirty="0" err="1" smtClean="0"/>
              <a:t>map</a:t>
            </a:r>
            <a:endParaRPr lang="tr-TR" dirty="0"/>
          </a:p>
        </p:txBody>
      </p:sp>
      <p:pic>
        <p:nvPicPr>
          <p:cNvPr id="4" name="İçerik Yer Tutucusu 3" descr="http://t0.gstatic.com/images?q=tbn:ANd9GcSBn3DdNZ5ah7IqpEG-3eJgsTV3wkmw50Gyc6LRJIBov51S52lrzQ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6768752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5684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667544"/>
          </a:xfrm>
        </p:spPr>
        <p:txBody>
          <a:bodyPr/>
          <a:lstStyle/>
          <a:p>
            <a:r>
              <a:rPr lang="tr-TR" dirty="0" smtClean="0"/>
              <a:t>                        Cebrail şeker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328592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37147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50455"/>
            <a:ext cx="5343425" cy="2633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316968"/>
            <a:ext cx="4897657" cy="261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416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Gürsel </a:t>
            </a:r>
            <a:r>
              <a:rPr lang="tr-TR" dirty="0" err="1" smtClean="0"/>
              <a:t>akay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2200" b="1" dirty="0" smtClean="0"/>
              <a:t>Gürsel  </a:t>
            </a:r>
            <a:r>
              <a:rPr lang="tr-TR" sz="2200" b="1" dirty="0"/>
              <a:t>Akay  is  </a:t>
            </a:r>
            <a:r>
              <a:rPr lang="tr-TR" sz="2200" b="1" dirty="0" err="1"/>
              <a:t>the</a:t>
            </a:r>
            <a:r>
              <a:rPr lang="tr-TR" sz="2200" b="1" dirty="0"/>
              <a:t>  </a:t>
            </a:r>
            <a:r>
              <a:rPr lang="tr-TR" sz="2200" b="1" dirty="0" err="1"/>
              <a:t>first</a:t>
            </a:r>
            <a:r>
              <a:rPr lang="tr-TR" sz="2200" b="1" dirty="0"/>
              <a:t> </a:t>
            </a:r>
            <a:r>
              <a:rPr lang="tr-TR" sz="2200" b="1" dirty="0" err="1"/>
              <a:t>Turk</a:t>
            </a:r>
            <a:r>
              <a:rPr lang="tr-TR" sz="2200" b="1" dirty="0"/>
              <a:t>  </a:t>
            </a:r>
            <a:r>
              <a:rPr lang="tr-TR" sz="2200" b="1" dirty="0" err="1"/>
              <a:t>to</a:t>
            </a:r>
            <a:r>
              <a:rPr lang="tr-TR" sz="2200" b="1" dirty="0"/>
              <a:t>  </a:t>
            </a:r>
            <a:r>
              <a:rPr lang="tr-TR" sz="2200" b="1" dirty="0" err="1"/>
              <a:t>reach</a:t>
            </a:r>
            <a:r>
              <a:rPr lang="tr-TR" sz="2200" b="1" dirty="0"/>
              <a:t>  Erciyes </a:t>
            </a:r>
            <a:r>
              <a:rPr lang="tr-TR" sz="2200" b="1" dirty="0" err="1"/>
              <a:t>Mountain</a:t>
            </a:r>
            <a:r>
              <a:rPr lang="tr-TR" sz="2200" b="1" dirty="0"/>
              <a:t> </a:t>
            </a:r>
            <a:r>
              <a:rPr lang="tr-TR" sz="2200" b="1" dirty="0" err="1"/>
              <a:t>with</a:t>
            </a:r>
            <a:r>
              <a:rPr lang="tr-TR" sz="2200" b="1" dirty="0"/>
              <a:t> </a:t>
            </a:r>
            <a:r>
              <a:rPr lang="tr-TR" sz="2200" b="1" dirty="0" err="1"/>
              <a:t>bike</a:t>
            </a:r>
            <a:r>
              <a:rPr lang="tr-TR" sz="2200" b="1" dirty="0" smtClean="0"/>
              <a:t>.                                                  </a:t>
            </a:r>
            <a:endParaRPr lang="tr-TR" sz="2200" b="1" dirty="0"/>
          </a:p>
          <a:p>
            <a:pPr marL="0" indent="0">
              <a:buNone/>
            </a:pPr>
            <a:endParaRPr lang="tr-TR" sz="2200" b="1" dirty="0" smtClean="0"/>
          </a:p>
          <a:p>
            <a:pPr marL="0" indent="0">
              <a:buNone/>
            </a:pPr>
            <a:r>
              <a:rPr lang="tr-TR" sz="2200" b="1" dirty="0" err="1" smtClean="0"/>
              <a:t>Furthermore,he</a:t>
            </a:r>
            <a:r>
              <a:rPr lang="tr-TR" sz="2200" b="1" dirty="0" smtClean="0"/>
              <a:t> </a:t>
            </a:r>
            <a:r>
              <a:rPr lang="tr-TR" sz="2200" b="1" dirty="0" err="1"/>
              <a:t>was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leader</a:t>
            </a:r>
            <a:r>
              <a:rPr lang="tr-TR" sz="2200" b="1" dirty="0"/>
              <a:t> of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bike</a:t>
            </a:r>
            <a:r>
              <a:rPr lang="tr-TR" sz="2200" b="1" dirty="0"/>
              <a:t> </a:t>
            </a:r>
            <a:r>
              <a:rPr lang="tr-TR" sz="2200" b="1" dirty="0" err="1"/>
              <a:t>team</a:t>
            </a:r>
            <a:r>
              <a:rPr lang="tr-TR" sz="2200" b="1" dirty="0"/>
              <a:t> </a:t>
            </a:r>
            <a:r>
              <a:rPr lang="tr-TR" sz="2200" b="1" dirty="0" err="1"/>
              <a:t>which</a:t>
            </a:r>
            <a:r>
              <a:rPr lang="tr-TR" sz="2200" b="1" dirty="0"/>
              <a:t> </a:t>
            </a:r>
            <a:r>
              <a:rPr lang="tr-TR" sz="2200" b="1" dirty="0" err="1"/>
              <a:t>passed</a:t>
            </a:r>
            <a:r>
              <a:rPr lang="tr-TR" sz="2200" b="1" dirty="0"/>
              <a:t> </a:t>
            </a:r>
            <a:r>
              <a:rPr lang="tr-TR" sz="2200" b="1" dirty="0" err="1"/>
              <a:t>along</a:t>
            </a:r>
            <a:r>
              <a:rPr lang="tr-TR" sz="2200" b="1" dirty="0"/>
              <a:t> Kaçkar </a:t>
            </a:r>
            <a:r>
              <a:rPr lang="tr-TR" sz="2200" b="1" dirty="0" err="1" smtClean="0"/>
              <a:t>Mountains</a:t>
            </a:r>
            <a:r>
              <a:rPr lang="tr-TR" sz="2200" b="1" dirty="0" smtClean="0"/>
              <a:t>  </a:t>
            </a:r>
            <a:r>
              <a:rPr lang="tr-TR" sz="2200" b="1" dirty="0" err="1" smtClean="0"/>
              <a:t>by</a:t>
            </a:r>
            <a:r>
              <a:rPr lang="tr-TR" sz="2200" b="1" dirty="0" smtClean="0"/>
              <a:t> </a:t>
            </a:r>
            <a:r>
              <a:rPr lang="tr-TR" sz="2200" b="1" dirty="0" err="1" smtClean="0"/>
              <a:t>bike</a:t>
            </a:r>
            <a:r>
              <a:rPr lang="tr-TR" sz="2200" b="1" dirty="0" smtClean="0"/>
              <a:t>.</a:t>
            </a:r>
          </a:p>
          <a:p>
            <a:pPr marL="0" indent="0">
              <a:buNone/>
            </a:pPr>
            <a:endParaRPr lang="tr-TR" sz="2200" b="1" dirty="0"/>
          </a:p>
          <a:p>
            <a:pPr marL="0" indent="0">
              <a:buNone/>
            </a:pPr>
            <a:r>
              <a:rPr lang="tr-TR" sz="2200" b="1" dirty="0" err="1"/>
              <a:t>In</a:t>
            </a:r>
            <a:r>
              <a:rPr lang="tr-TR" sz="2200" b="1" dirty="0"/>
              <a:t> 1992,He </a:t>
            </a:r>
            <a:r>
              <a:rPr lang="tr-TR" sz="2200" b="1" dirty="0" err="1"/>
              <a:t>founded</a:t>
            </a:r>
            <a:r>
              <a:rPr lang="tr-TR" sz="2200" b="1" dirty="0"/>
              <a:t> a </a:t>
            </a:r>
            <a:r>
              <a:rPr lang="tr-TR" sz="2200" b="1" dirty="0" err="1"/>
              <a:t>social</a:t>
            </a:r>
            <a:r>
              <a:rPr lang="tr-TR" sz="2200" b="1" dirty="0"/>
              <a:t> </a:t>
            </a:r>
            <a:r>
              <a:rPr lang="tr-TR" sz="2200" b="1" dirty="0" err="1"/>
              <a:t>biking</a:t>
            </a:r>
            <a:r>
              <a:rPr lang="tr-TR" sz="2200" b="1" dirty="0"/>
              <a:t> </a:t>
            </a:r>
            <a:r>
              <a:rPr lang="tr-TR" sz="2200" b="1" dirty="0" err="1"/>
              <a:t>club</a:t>
            </a:r>
            <a:r>
              <a:rPr lang="tr-TR" sz="2200" b="1" dirty="0"/>
              <a:t> </a:t>
            </a:r>
            <a:r>
              <a:rPr lang="tr-TR" sz="2200" b="1" dirty="0" err="1"/>
              <a:t>called</a:t>
            </a:r>
            <a:r>
              <a:rPr lang="tr-TR" sz="2200" b="1" dirty="0"/>
              <a:t>  ‘Yeşil Bisiklet’ (</a:t>
            </a:r>
            <a:r>
              <a:rPr lang="tr-TR" sz="2200" b="1" dirty="0" err="1"/>
              <a:t>Green</a:t>
            </a:r>
            <a:r>
              <a:rPr lang="tr-TR" sz="2200" b="1" dirty="0"/>
              <a:t> Bike) </a:t>
            </a:r>
            <a:r>
              <a:rPr lang="tr-TR" sz="2200" b="1" dirty="0" err="1"/>
              <a:t>with</a:t>
            </a:r>
            <a:r>
              <a:rPr lang="tr-TR" sz="2200" b="1" dirty="0"/>
              <a:t> Sena Akay </a:t>
            </a:r>
            <a:r>
              <a:rPr lang="tr-TR" sz="2200" b="1" dirty="0" err="1"/>
              <a:t>and</a:t>
            </a:r>
            <a:r>
              <a:rPr lang="tr-TR" sz="2200" b="1" dirty="0"/>
              <a:t> has </a:t>
            </a:r>
            <a:r>
              <a:rPr lang="tr-TR" sz="2200" b="1" dirty="0" err="1"/>
              <a:t>organized</a:t>
            </a:r>
            <a:r>
              <a:rPr lang="tr-TR" sz="2200" b="1" dirty="0"/>
              <a:t> </a:t>
            </a:r>
            <a:r>
              <a:rPr lang="tr-TR" sz="2200" b="1" dirty="0" err="1"/>
              <a:t>many</a:t>
            </a:r>
            <a:r>
              <a:rPr lang="tr-TR" sz="2200" b="1" dirty="0"/>
              <a:t> </a:t>
            </a:r>
            <a:r>
              <a:rPr lang="tr-TR" sz="2200" b="1" dirty="0" err="1"/>
              <a:t>different</a:t>
            </a:r>
            <a:r>
              <a:rPr lang="tr-TR" sz="2200" b="1" dirty="0"/>
              <a:t> </a:t>
            </a:r>
            <a:r>
              <a:rPr lang="tr-TR" sz="2200" b="1" dirty="0" err="1"/>
              <a:t>activities</a:t>
            </a:r>
            <a:r>
              <a:rPr lang="tr-TR" sz="2200" b="1" dirty="0"/>
              <a:t> </a:t>
            </a:r>
            <a:r>
              <a:rPr lang="tr-TR" sz="2200" b="1" dirty="0" err="1"/>
              <a:t>to</a:t>
            </a:r>
            <a:r>
              <a:rPr lang="tr-TR" sz="2200" b="1" dirty="0"/>
              <a:t> </a:t>
            </a:r>
            <a:r>
              <a:rPr lang="tr-TR" sz="2200" b="1" dirty="0" err="1"/>
              <a:t>make</a:t>
            </a:r>
            <a:r>
              <a:rPr lang="tr-TR" sz="2200" b="1" dirty="0"/>
              <a:t> </a:t>
            </a:r>
            <a:r>
              <a:rPr lang="tr-TR" sz="2200" b="1" dirty="0" err="1"/>
              <a:t>people</a:t>
            </a:r>
            <a:r>
              <a:rPr lang="tr-TR" sz="2200" b="1" dirty="0"/>
              <a:t> </a:t>
            </a:r>
            <a:r>
              <a:rPr lang="tr-TR" sz="2200" b="1" dirty="0" err="1"/>
              <a:t>like</a:t>
            </a:r>
            <a:r>
              <a:rPr lang="tr-TR" sz="2200" b="1" dirty="0"/>
              <a:t> </a:t>
            </a:r>
            <a:r>
              <a:rPr lang="tr-TR" sz="2200" b="1" dirty="0" err="1"/>
              <a:t>this</a:t>
            </a:r>
            <a:r>
              <a:rPr lang="tr-TR" sz="2200" b="1" dirty="0"/>
              <a:t> </a:t>
            </a:r>
            <a:r>
              <a:rPr lang="tr-TR" sz="2200" b="1" dirty="0" err="1"/>
              <a:t>sport</a:t>
            </a:r>
            <a:r>
              <a:rPr lang="tr-TR" sz="2200" b="1" dirty="0"/>
              <a:t> - </a:t>
            </a:r>
            <a:r>
              <a:rPr lang="tr-TR" sz="2200" b="1" dirty="0" err="1"/>
              <a:t>biking</a:t>
            </a:r>
            <a:r>
              <a:rPr lang="tr-TR" sz="2200" b="1" dirty="0"/>
              <a:t>  -  </a:t>
            </a:r>
            <a:r>
              <a:rPr lang="tr-TR" sz="2200" b="1" dirty="0" err="1"/>
              <a:t>and</a:t>
            </a:r>
            <a:r>
              <a:rPr lang="tr-TR" sz="2200" b="1" dirty="0"/>
              <a:t> </a:t>
            </a:r>
            <a:r>
              <a:rPr lang="tr-TR" sz="2200" b="1" dirty="0" err="1"/>
              <a:t>see</a:t>
            </a:r>
            <a:r>
              <a:rPr lang="tr-TR" sz="2200" b="1" dirty="0"/>
              <a:t> it as a life </a:t>
            </a:r>
            <a:r>
              <a:rPr lang="tr-TR" sz="2200" b="1" dirty="0" err="1"/>
              <a:t>style.He</a:t>
            </a:r>
            <a:r>
              <a:rPr lang="tr-TR" sz="2200" b="1" dirty="0"/>
              <a:t> has </a:t>
            </a:r>
            <a:r>
              <a:rPr lang="tr-TR" sz="2200" b="1" dirty="0" err="1"/>
              <a:t>released</a:t>
            </a:r>
            <a:r>
              <a:rPr lang="tr-TR" sz="2200" b="1" dirty="0"/>
              <a:t> </a:t>
            </a:r>
            <a:r>
              <a:rPr lang="tr-TR" sz="2200" b="1" dirty="0" err="1"/>
              <a:t>the</a:t>
            </a:r>
            <a:r>
              <a:rPr lang="tr-TR" sz="2200" b="1" dirty="0"/>
              <a:t> </a:t>
            </a:r>
            <a:r>
              <a:rPr lang="tr-TR" sz="2200" b="1" dirty="0" err="1"/>
              <a:t>first</a:t>
            </a:r>
            <a:r>
              <a:rPr lang="tr-TR" sz="2200" b="1" dirty="0"/>
              <a:t> Bike magazine in </a:t>
            </a:r>
            <a:r>
              <a:rPr lang="tr-TR" sz="2200" b="1" dirty="0" err="1"/>
              <a:t>Turkey</a:t>
            </a:r>
            <a:r>
              <a:rPr lang="tr-TR" sz="2200" b="1" dirty="0"/>
              <a:t>.</a:t>
            </a:r>
          </a:p>
          <a:p>
            <a:pPr marL="0" indent="0">
              <a:buNone/>
            </a:pPr>
            <a:endParaRPr lang="tr-TR" sz="2000" dirty="0"/>
          </a:p>
        </p:txBody>
      </p:sp>
      <p:pic>
        <p:nvPicPr>
          <p:cNvPr id="7" name="İçerik Yer Tutucusu 6" descr="http://t0.gstatic.com/images?q=tbn:ANd9GcTxZrE_Q92hZLxpqiGSNBbpEXK71nFBXbfJNmXSDzb9zoVma1RE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744416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848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>
          <a:xfrm flipV="1">
            <a:off x="323528" y="116632"/>
            <a:ext cx="8496944" cy="792088"/>
          </a:xfrm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12" name="İçerik Yer Tutucusu 11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343400" cy="49118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tr-TR" sz="2000" b="1" dirty="0" smtClean="0"/>
          </a:p>
          <a:p>
            <a:pPr marL="0" indent="0" algn="just">
              <a:buNone/>
            </a:pPr>
            <a:r>
              <a:rPr lang="tr-TR" sz="2000" b="1" dirty="0" err="1" smtClean="0"/>
              <a:t>In</a:t>
            </a:r>
            <a:r>
              <a:rPr lang="tr-TR" sz="2000" b="1" dirty="0" smtClean="0"/>
              <a:t> </a:t>
            </a:r>
            <a:r>
              <a:rPr lang="tr-TR" sz="2000" b="1" dirty="0"/>
              <a:t>2000, Gürsel Akay </a:t>
            </a:r>
            <a:r>
              <a:rPr lang="tr-TR" sz="2000" b="1" dirty="0" err="1"/>
              <a:t>took</a:t>
            </a:r>
            <a:r>
              <a:rPr lang="tr-TR" sz="2000" b="1" dirty="0"/>
              <a:t> </a:t>
            </a:r>
            <a:r>
              <a:rPr lang="tr-TR" sz="2000" b="1" dirty="0" err="1"/>
              <a:t>place</a:t>
            </a:r>
            <a:r>
              <a:rPr lang="tr-TR" sz="2000" b="1" dirty="0"/>
              <a:t> in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Turkish</a:t>
            </a:r>
            <a:r>
              <a:rPr lang="tr-TR" sz="2000" b="1" dirty="0"/>
              <a:t> Bike Team </a:t>
            </a:r>
            <a:r>
              <a:rPr lang="tr-TR" sz="2000" b="1" dirty="0" err="1"/>
              <a:t>which</a:t>
            </a:r>
            <a:r>
              <a:rPr lang="tr-TR" sz="2000" b="1" dirty="0"/>
              <a:t> </a:t>
            </a:r>
            <a:r>
              <a:rPr lang="tr-TR" sz="2000" b="1" dirty="0" err="1"/>
              <a:t>finished</a:t>
            </a:r>
            <a:r>
              <a:rPr lang="tr-TR" sz="2000" b="1" dirty="0"/>
              <a:t> a 520 </a:t>
            </a:r>
            <a:r>
              <a:rPr lang="tr-TR" sz="2000" b="1" dirty="0" err="1"/>
              <a:t>kilometer</a:t>
            </a:r>
            <a:r>
              <a:rPr lang="tr-TR" sz="2000" b="1" dirty="0"/>
              <a:t>  </a:t>
            </a:r>
            <a:r>
              <a:rPr lang="tr-TR" sz="2000" b="1" dirty="0" err="1"/>
              <a:t>non</a:t>
            </a:r>
            <a:r>
              <a:rPr lang="tr-TR" sz="2000" b="1" dirty="0"/>
              <a:t>-stop </a:t>
            </a:r>
            <a:r>
              <a:rPr lang="tr-TR" sz="2000" b="1" dirty="0" err="1"/>
              <a:t>bike</a:t>
            </a:r>
            <a:r>
              <a:rPr lang="tr-TR" sz="2000" b="1" dirty="0"/>
              <a:t> </a:t>
            </a:r>
            <a:r>
              <a:rPr lang="tr-TR" sz="2000" b="1" dirty="0" err="1"/>
              <a:t>race</a:t>
            </a:r>
            <a:r>
              <a:rPr lang="tr-TR" sz="2000" b="1" dirty="0"/>
              <a:t> </a:t>
            </a:r>
            <a:r>
              <a:rPr lang="tr-TR" sz="2000" b="1" dirty="0" err="1"/>
              <a:t>that</a:t>
            </a:r>
            <a:r>
              <a:rPr lang="tr-TR" sz="2000" b="1" dirty="0"/>
              <a:t> is </a:t>
            </a:r>
            <a:r>
              <a:rPr lang="tr-TR" sz="2000" b="1" dirty="0" err="1"/>
              <a:t>accepted</a:t>
            </a:r>
            <a:r>
              <a:rPr lang="tr-TR" sz="2000" b="1" dirty="0"/>
              <a:t> as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world’s</a:t>
            </a:r>
            <a:r>
              <a:rPr lang="tr-TR" sz="2000" b="1" dirty="0"/>
              <a:t> </a:t>
            </a:r>
            <a:r>
              <a:rPr lang="tr-TR" sz="2000" b="1" dirty="0" err="1"/>
              <a:t>most</a:t>
            </a:r>
            <a:r>
              <a:rPr lang="tr-TR" sz="2000" b="1" dirty="0"/>
              <a:t> </a:t>
            </a:r>
            <a:r>
              <a:rPr lang="tr-TR" sz="2000" b="1" dirty="0" err="1"/>
              <a:t>challenging</a:t>
            </a:r>
            <a:r>
              <a:rPr lang="tr-TR" sz="2000" b="1" dirty="0"/>
              <a:t> </a:t>
            </a:r>
            <a:r>
              <a:rPr lang="tr-TR" sz="2000" b="1" dirty="0" err="1"/>
              <a:t>adventure</a:t>
            </a:r>
            <a:r>
              <a:rPr lang="tr-TR" sz="2000" b="1" dirty="0"/>
              <a:t> </a:t>
            </a:r>
            <a:r>
              <a:rPr lang="tr-TR" sz="2000" b="1" dirty="0" err="1"/>
              <a:t>one.In</a:t>
            </a:r>
            <a:r>
              <a:rPr lang="tr-TR" sz="2000" b="1" dirty="0"/>
              <a:t> </a:t>
            </a:r>
            <a:r>
              <a:rPr lang="tr-TR" sz="2000" b="1" dirty="0" err="1"/>
              <a:t>this</a:t>
            </a:r>
            <a:r>
              <a:rPr lang="tr-TR" sz="2000" b="1" dirty="0"/>
              <a:t> </a:t>
            </a:r>
            <a:r>
              <a:rPr lang="tr-TR" sz="2000" b="1" dirty="0" err="1"/>
              <a:t>race,there</a:t>
            </a:r>
            <a:r>
              <a:rPr lang="tr-TR" sz="2000" b="1" dirty="0"/>
              <a:t> </a:t>
            </a:r>
            <a:r>
              <a:rPr lang="tr-TR" sz="2000" b="1" dirty="0" err="1"/>
              <a:t>were</a:t>
            </a:r>
            <a:r>
              <a:rPr lang="tr-TR" sz="2000" b="1" dirty="0"/>
              <a:t> </a:t>
            </a:r>
            <a:r>
              <a:rPr lang="tr-TR" sz="2000" b="1" dirty="0" err="1"/>
              <a:t>parts</a:t>
            </a:r>
            <a:r>
              <a:rPr lang="tr-TR" sz="2000" b="1" dirty="0"/>
              <a:t> </a:t>
            </a:r>
            <a:r>
              <a:rPr lang="tr-TR" sz="2000" b="1" dirty="0" err="1"/>
              <a:t>like</a:t>
            </a:r>
            <a:r>
              <a:rPr lang="tr-TR" sz="2000" b="1" dirty="0"/>
              <a:t> </a:t>
            </a:r>
            <a:r>
              <a:rPr lang="tr-TR" sz="2000" b="1" dirty="0" err="1"/>
              <a:t>coneing,trekking</a:t>
            </a:r>
            <a:r>
              <a:rPr lang="tr-TR" sz="2000" b="1" dirty="0"/>
              <a:t> </a:t>
            </a:r>
            <a:r>
              <a:rPr lang="tr-TR" sz="2000" b="1" dirty="0" err="1"/>
              <a:t>and</a:t>
            </a:r>
            <a:r>
              <a:rPr lang="tr-TR" sz="2000" b="1" dirty="0"/>
              <a:t> </a:t>
            </a:r>
            <a:r>
              <a:rPr lang="tr-TR" sz="2000" b="1" dirty="0" err="1"/>
              <a:t>biking</a:t>
            </a:r>
            <a:r>
              <a:rPr lang="tr-TR" sz="2000" b="1" dirty="0" smtClean="0"/>
              <a:t>.</a:t>
            </a:r>
          </a:p>
          <a:p>
            <a:pPr marL="0" indent="0" algn="just">
              <a:buNone/>
            </a:pPr>
            <a:endParaRPr lang="tr-TR" sz="2000" b="1" dirty="0"/>
          </a:p>
          <a:p>
            <a:pPr marL="0" indent="0" algn="just">
              <a:buNone/>
            </a:pPr>
            <a:endParaRPr lang="tr-TR" sz="2000" b="1" dirty="0" smtClean="0"/>
          </a:p>
          <a:p>
            <a:pPr marL="0" indent="0" algn="just">
              <a:buNone/>
            </a:pPr>
            <a:r>
              <a:rPr lang="tr-TR" sz="2000" b="1" dirty="0" err="1" smtClean="0"/>
              <a:t>In</a:t>
            </a:r>
            <a:r>
              <a:rPr lang="tr-TR" sz="2000" b="1" dirty="0" smtClean="0"/>
              <a:t> </a:t>
            </a:r>
            <a:r>
              <a:rPr lang="tr-TR" sz="2000" b="1" dirty="0"/>
              <a:t>2001, At </a:t>
            </a:r>
            <a:r>
              <a:rPr lang="tr-TR" sz="2000" b="1" dirty="0" err="1"/>
              <a:t>Giants</a:t>
            </a:r>
            <a:r>
              <a:rPr lang="tr-TR" sz="2000" b="1" dirty="0"/>
              <a:t> of Volcano </a:t>
            </a:r>
            <a:r>
              <a:rPr lang="tr-TR" sz="2000" b="1" dirty="0" err="1"/>
              <a:t>race</a:t>
            </a:r>
            <a:r>
              <a:rPr lang="tr-TR" sz="2000" b="1" dirty="0"/>
              <a:t> (</a:t>
            </a:r>
            <a:r>
              <a:rPr lang="tr-TR" sz="2000" b="1" dirty="0" err="1"/>
              <a:t>ın</a:t>
            </a:r>
            <a:r>
              <a:rPr lang="tr-TR" sz="2000" b="1" dirty="0"/>
              <a:t> </a:t>
            </a:r>
            <a:r>
              <a:rPr lang="tr-TR" sz="2000" b="1" dirty="0" err="1" smtClean="0"/>
              <a:t>Scilia</a:t>
            </a:r>
            <a:r>
              <a:rPr lang="tr-TR" sz="2000" b="1" dirty="0" smtClean="0"/>
              <a:t>) </a:t>
            </a:r>
            <a:r>
              <a:rPr lang="tr-TR" sz="2000" b="1" dirty="0"/>
              <a:t>,he </a:t>
            </a:r>
            <a:r>
              <a:rPr lang="tr-TR" sz="2000" b="1" dirty="0" err="1"/>
              <a:t>became</a:t>
            </a:r>
            <a:r>
              <a:rPr lang="tr-TR" sz="2000" b="1" dirty="0"/>
              <a:t> </a:t>
            </a:r>
            <a:r>
              <a:rPr lang="tr-TR" sz="2000" b="1" dirty="0" err="1"/>
              <a:t>the</a:t>
            </a:r>
            <a:r>
              <a:rPr lang="tr-TR" sz="2000" b="1" dirty="0"/>
              <a:t> 7th of </a:t>
            </a:r>
            <a:r>
              <a:rPr lang="tr-TR" sz="2000" b="1" dirty="0" err="1"/>
              <a:t>European</a:t>
            </a:r>
            <a:r>
              <a:rPr lang="tr-TR" sz="2000" b="1" dirty="0"/>
              <a:t> </a:t>
            </a:r>
            <a:r>
              <a:rPr lang="tr-TR" sz="2000" b="1" dirty="0" err="1"/>
              <a:t>teams.The</a:t>
            </a:r>
            <a:r>
              <a:rPr lang="tr-TR" sz="2000" b="1" dirty="0"/>
              <a:t> </a:t>
            </a:r>
            <a:r>
              <a:rPr lang="tr-TR" sz="2000" b="1" dirty="0" err="1"/>
              <a:t>following</a:t>
            </a:r>
            <a:r>
              <a:rPr lang="tr-TR" sz="2000" b="1" dirty="0"/>
              <a:t> </a:t>
            </a:r>
            <a:r>
              <a:rPr lang="tr-TR" sz="2000" b="1" dirty="0" err="1"/>
              <a:t>years</a:t>
            </a:r>
            <a:r>
              <a:rPr lang="tr-TR" sz="2000" b="1" dirty="0"/>
              <a:t> ,he </a:t>
            </a:r>
            <a:r>
              <a:rPr lang="tr-TR" sz="2000" b="1" dirty="0" err="1"/>
              <a:t>participated</a:t>
            </a:r>
            <a:r>
              <a:rPr lang="tr-TR" sz="2000" b="1" dirty="0"/>
              <a:t> in </a:t>
            </a:r>
            <a:r>
              <a:rPr lang="tr-TR" sz="2000" b="1" dirty="0" err="1"/>
              <a:t>different</a:t>
            </a:r>
            <a:r>
              <a:rPr lang="tr-TR" sz="2000" b="1" dirty="0"/>
              <a:t> </a:t>
            </a:r>
            <a:r>
              <a:rPr lang="tr-TR" sz="2000" b="1" dirty="0" err="1"/>
              <a:t>kinds</a:t>
            </a:r>
            <a:r>
              <a:rPr lang="tr-TR" sz="2000" b="1" dirty="0"/>
              <a:t> of </a:t>
            </a:r>
            <a:r>
              <a:rPr lang="tr-TR" sz="2000" b="1" dirty="0" err="1"/>
              <a:t>activities</a:t>
            </a:r>
            <a:r>
              <a:rPr lang="tr-TR" sz="2000" b="1" dirty="0"/>
              <a:t> </a:t>
            </a:r>
            <a:r>
              <a:rPr lang="tr-TR" sz="2000" b="1" dirty="0" err="1"/>
              <a:t>related</a:t>
            </a:r>
            <a:r>
              <a:rPr lang="tr-TR" sz="2000" b="1" dirty="0"/>
              <a:t> </a:t>
            </a:r>
            <a:r>
              <a:rPr lang="tr-TR" sz="2000" b="1" dirty="0" err="1"/>
              <a:t>to</a:t>
            </a:r>
            <a:r>
              <a:rPr lang="tr-TR" sz="2000" b="1" dirty="0"/>
              <a:t> </a:t>
            </a:r>
            <a:r>
              <a:rPr lang="tr-TR" sz="2000" b="1" dirty="0" err="1"/>
              <a:t>bike</a:t>
            </a:r>
            <a:r>
              <a:rPr lang="tr-TR" sz="2000" b="1" dirty="0"/>
              <a:t> in </a:t>
            </a:r>
            <a:r>
              <a:rPr lang="tr-TR" sz="2000" b="1" dirty="0" err="1"/>
              <a:t>Turkey</a:t>
            </a:r>
            <a:r>
              <a:rPr lang="tr-TR" sz="2000" b="1" dirty="0"/>
              <a:t>.</a:t>
            </a:r>
          </a:p>
          <a:p>
            <a:pPr marL="0" indent="0">
              <a:buNone/>
            </a:pPr>
            <a:endParaRPr lang="tr-TR" sz="2000" dirty="0"/>
          </a:p>
          <a:p>
            <a:endParaRPr lang="tr-TR" sz="2000" dirty="0"/>
          </a:p>
        </p:txBody>
      </p:sp>
      <p:pic>
        <p:nvPicPr>
          <p:cNvPr id="13" name="İçerik Yer Tutucusu 12" descr="http://t2.gstatic.com/images?q=tbn:ANd9GcRx5ZcjX8FHI0zC_whvQWkQqjU9x-NKtLukoROBKSGpWtKbjYdocA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5"/>
            <a:ext cx="3528392" cy="4536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2680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1752" y="404664"/>
            <a:ext cx="8686800" cy="1008112"/>
          </a:xfrm>
        </p:spPr>
        <p:txBody>
          <a:bodyPr>
            <a:normAutofit/>
          </a:bodyPr>
          <a:lstStyle/>
          <a:p>
            <a:r>
              <a:rPr lang="tr-TR" dirty="0" smtClean="0"/>
              <a:t>                     Gürkan genç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" b="1" dirty="0"/>
              <a:t>He </a:t>
            </a:r>
            <a:r>
              <a:rPr lang="tr-TR" sz="2000" b="1" dirty="0" err="1"/>
              <a:t>was</a:t>
            </a:r>
            <a:r>
              <a:rPr lang="tr-TR" sz="2000" b="1" dirty="0"/>
              <a:t> </a:t>
            </a:r>
            <a:r>
              <a:rPr lang="tr-TR" sz="2000" b="1" dirty="0" err="1"/>
              <a:t>born</a:t>
            </a:r>
            <a:r>
              <a:rPr lang="tr-TR" sz="2000" b="1" dirty="0"/>
              <a:t> in 1979.He is a </a:t>
            </a:r>
            <a:r>
              <a:rPr lang="tr-TR" sz="2000" b="1" dirty="0" err="1"/>
              <a:t>graduate</a:t>
            </a:r>
            <a:r>
              <a:rPr lang="tr-TR" sz="2000" b="1" dirty="0"/>
              <a:t> of Communications </a:t>
            </a:r>
            <a:r>
              <a:rPr lang="tr-TR" sz="2000" b="1" dirty="0" err="1"/>
              <a:t>faculty.He</a:t>
            </a:r>
            <a:r>
              <a:rPr lang="tr-TR" sz="2000" b="1" dirty="0"/>
              <a:t> </a:t>
            </a:r>
            <a:r>
              <a:rPr lang="tr-TR" sz="2000" b="1" dirty="0" err="1"/>
              <a:t>worked</a:t>
            </a:r>
            <a:r>
              <a:rPr lang="tr-TR" sz="2000" b="1" dirty="0"/>
              <a:t> as a </a:t>
            </a:r>
            <a:r>
              <a:rPr lang="tr-TR" sz="2000" b="1" dirty="0" err="1"/>
              <a:t>sales</a:t>
            </a:r>
            <a:r>
              <a:rPr lang="tr-TR" sz="2000" b="1" dirty="0"/>
              <a:t> </a:t>
            </a:r>
            <a:r>
              <a:rPr lang="tr-TR" sz="2000" b="1" dirty="0" err="1"/>
              <a:t>represent</a:t>
            </a:r>
            <a:r>
              <a:rPr lang="tr-TR" sz="2000" b="1" dirty="0"/>
              <a:t> in </a:t>
            </a:r>
            <a:r>
              <a:rPr lang="tr-TR" sz="2000" b="1" dirty="0" err="1"/>
              <a:t>different</a:t>
            </a:r>
            <a:r>
              <a:rPr lang="tr-TR" sz="2000" b="1" dirty="0"/>
              <a:t> </a:t>
            </a:r>
            <a:r>
              <a:rPr lang="tr-TR" sz="2000" b="1" dirty="0" err="1"/>
              <a:t>companies.Then,he</a:t>
            </a:r>
            <a:r>
              <a:rPr lang="tr-TR" sz="2000" b="1" dirty="0"/>
              <a:t> </a:t>
            </a:r>
            <a:r>
              <a:rPr lang="tr-TR" sz="2000" b="1" dirty="0" err="1"/>
              <a:t>founded</a:t>
            </a:r>
            <a:r>
              <a:rPr lang="tr-TR" sz="2000" b="1" dirty="0"/>
              <a:t> a </a:t>
            </a:r>
            <a:r>
              <a:rPr lang="tr-TR" sz="2000" b="1" dirty="0" err="1"/>
              <a:t>company</a:t>
            </a:r>
            <a:r>
              <a:rPr lang="tr-TR" sz="2000" b="1" dirty="0"/>
              <a:t> </a:t>
            </a:r>
            <a:r>
              <a:rPr lang="tr-TR" sz="2000" b="1" dirty="0" err="1"/>
              <a:t>with</a:t>
            </a:r>
            <a:r>
              <a:rPr lang="tr-TR" sz="2000" b="1" dirty="0"/>
              <a:t> </a:t>
            </a:r>
            <a:r>
              <a:rPr lang="tr-TR" sz="2000" b="1" dirty="0" err="1"/>
              <a:t>three</a:t>
            </a:r>
            <a:r>
              <a:rPr lang="tr-TR" sz="2000" b="1" dirty="0"/>
              <a:t> </a:t>
            </a:r>
            <a:r>
              <a:rPr lang="tr-TR" sz="2000" b="1" dirty="0" err="1"/>
              <a:t>friends</a:t>
            </a:r>
            <a:r>
              <a:rPr lang="tr-TR" sz="2000" b="1" dirty="0"/>
              <a:t> but he </a:t>
            </a:r>
            <a:r>
              <a:rPr lang="tr-TR" sz="2000" b="1" dirty="0" err="1"/>
              <a:t>left</a:t>
            </a:r>
            <a:r>
              <a:rPr lang="tr-TR" sz="2000" b="1" dirty="0"/>
              <a:t> </a:t>
            </a:r>
            <a:r>
              <a:rPr lang="tr-TR" sz="2000" b="1" dirty="0" err="1"/>
              <a:t>this</a:t>
            </a:r>
            <a:r>
              <a:rPr lang="tr-TR" sz="2000" b="1" dirty="0"/>
              <a:t> </a:t>
            </a:r>
            <a:r>
              <a:rPr lang="tr-TR" sz="2000" b="1" dirty="0" err="1"/>
              <a:t>job.During</a:t>
            </a:r>
            <a:r>
              <a:rPr lang="tr-TR" sz="2000" b="1" dirty="0"/>
              <a:t> his </a:t>
            </a:r>
            <a:r>
              <a:rPr lang="tr-TR" sz="2000" b="1" dirty="0" err="1"/>
              <a:t>last</a:t>
            </a:r>
            <a:r>
              <a:rPr lang="tr-TR" sz="2000" b="1" dirty="0"/>
              <a:t> </a:t>
            </a:r>
            <a:r>
              <a:rPr lang="tr-TR" sz="2000" b="1" dirty="0" err="1"/>
              <a:t>work</a:t>
            </a:r>
            <a:r>
              <a:rPr lang="tr-TR" sz="2000" b="1" dirty="0"/>
              <a:t> </a:t>
            </a:r>
            <a:r>
              <a:rPr lang="tr-TR" sz="2000" b="1" dirty="0" err="1"/>
              <a:t>experiences,he</a:t>
            </a:r>
            <a:r>
              <a:rPr lang="tr-TR" sz="2000" b="1" dirty="0"/>
              <a:t> </a:t>
            </a:r>
            <a:r>
              <a:rPr lang="tr-TR" sz="2000" b="1" dirty="0" err="1"/>
              <a:t>started</a:t>
            </a:r>
            <a:r>
              <a:rPr lang="tr-TR" sz="2000" b="1" dirty="0"/>
              <a:t> </a:t>
            </a:r>
            <a:r>
              <a:rPr lang="tr-TR" sz="2000" b="1" dirty="0" err="1"/>
              <a:t>using</a:t>
            </a:r>
            <a:r>
              <a:rPr lang="tr-TR" sz="2000" b="1" dirty="0"/>
              <a:t> </a:t>
            </a:r>
            <a:r>
              <a:rPr lang="tr-TR" sz="2000" b="1" dirty="0" err="1"/>
              <a:t>bike</a:t>
            </a:r>
            <a:r>
              <a:rPr lang="tr-TR" sz="2000" b="1" dirty="0"/>
              <a:t> as a </a:t>
            </a:r>
            <a:r>
              <a:rPr lang="tr-TR" sz="2000" b="1" dirty="0" err="1"/>
              <a:t>way</a:t>
            </a:r>
            <a:r>
              <a:rPr lang="tr-TR" sz="2000" b="1" dirty="0"/>
              <a:t> of  </a:t>
            </a:r>
            <a:r>
              <a:rPr lang="tr-TR" sz="2000" b="1" dirty="0" err="1"/>
              <a:t>transportation,remembered</a:t>
            </a:r>
            <a:r>
              <a:rPr lang="tr-TR" sz="2000" b="1" dirty="0"/>
              <a:t> his </a:t>
            </a:r>
            <a:r>
              <a:rPr lang="tr-TR" sz="2000" b="1" dirty="0" err="1"/>
              <a:t>big</a:t>
            </a:r>
            <a:r>
              <a:rPr lang="tr-TR" sz="2000" b="1" dirty="0"/>
              <a:t> </a:t>
            </a:r>
            <a:r>
              <a:rPr lang="tr-TR" sz="2000" b="1" dirty="0" err="1" smtClean="0"/>
              <a:t>dream</a:t>
            </a:r>
            <a:r>
              <a:rPr lang="tr-TR" sz="2000" b="1" dirty="0"/>
              <a:t> </a:t>
            </a:r>
            <a:r>
              <a:rPr lang="tr-TR" sz="2000" b="1" dirty="0" smtClean="0"/>
              <a:t>of </a:t>
            </a:r>
            <a:r>
              <a:rPr lang="tr-TR" sz="2000" b="1" dirty="0" err="1" smtClean="0"/>
              <a:t>childhood</a:t>
            </a:r>
            <a:r>
              <a:rPr lang="tr-TR" sz="2000" b="1" dirty="0"/>
              <a:t>.</a:t>
            </a:r>
          </a:p>
          <a:p>
            <a:endParaRPr lang="tr-TR" sz="2000" b="1" dirty="0" smtClean="0"/>
          </a:p>
          <a:p>
            <a:pPr marL="0" indent="0">
              <a:buNone/>
            </a:pPr>
            <a:r>
              <a:rPr lang="tr-TR" sz="2000" b="1" dirty="0" err="1"/>
              <a:t>In</a:t>
            </a:r>
            <a:r>
              <a:rPr lang="tr-TR" sz="2000" b="1" dirty="0"/>
              <a:t> April 2010 ,He set </a:t>
            </a:r>
            <a:r>
              <a:rPr lang="tr-TR" sz="2000" b="1" dirty="0" err="1"/>
              <a:t>off</a:t>
            </a:r>
            <a:r>
              <a:rPr lang="tr-TR" sz="2000" b="1" dirty="0"/>
              <a:t> </a:t>
            </a:r>
            <a:r>
              <a:rPr lang="tr-TR" sz="2000" b="1" dirty="0" err="1"/>
              <a:t>by</a:t>
            </a:r>
            <a:r>
              <a:rPr lang="tr-TR" sz="2000" b="1" dirty="0"/>
              <a:t> his </a:t>
            </a:r>
            <a:r>
              <a:rPr lang="tr-TR" sz="2000" b="1" dirty="0" err="1"/>
              <a:t>bike</a:t>
            </a:r>
            <a:r>
              <a:rPr lang="tr-TR" sz="2000" b="1" dirty="0"/>
              <a:t> </a:t>
            </a:r>
            <a:r>
              <a:rPr lang="tr-TR" sz="2000" b="1" dirty="0" err="1"/>
              <a:t>from</a:t>
            </a:r>
            <a:r>
              <a:rPr lang="tr-TR" sz="2000" b="1" dirty="0"/>
              <a:t> Samsun  </a:t>
            </a:r>
            <a:r>
              <a:rPr lang="tr-TR" sz="2000" b="1" dirty="0" err="1"/>
              <a:t>with</a:t>
            </a:r>
            <a:r>
              <a:rPr lang="tr-TR" sz="2000" b="1" dirty="0"/>
              <a:t> </a:t>
            </a:r>
            <a:r>
              <a:rPr lang="tr-TR" sz="2000" b="1" dirty="0" err="1"/>
              <a:t>the</a:t>
            </a:r>
            <a:r>
              <a:rPr lang="tr-TR" sz="2000" b="1" dirty="0"/>
              <a:t> slogan ‘</a:t>
            </a:r>
            <a:r>
              <a:rPr lang="tr-TR" sz="2000" b="1" dirty="0" err="1"/>
              <a:t>Pedals</a:t>
            </a:r>
            <a:r>
              <a:rPr lang="tr-TR" sz="2000" b="1" dirty="0"/>
              <a:t> </a:t>
            </a:r>
            <a:r>
              <a:rPr lang="tr-TR" sz="2000" b="1" dirty="0" err="1"/>
              <a:t>for</a:t>
            </a:r>
            <a:r>
              <a:rPr lang="tr-TR" sz="2000" b="1" dirty="0"/>
              <a:t> </a:t>
            </a:r>
            <a:r>
              <a:rPr lang="tr-TR" sz="2000" b="1" dirty="0" err="1"/>
              <a:t>Nature’.He</a:t>
            </a:r>
            <a:r>
              <a:rPr lang="tr-TR" sz="2000" b="1" dirty="0"/>
              <a:t> </a:t>
            </a:r>
            <a:r>
              <a:rPr lang="tr-TR" sz="2000" b="1" dirty="0" err="1"/>
              <a:t>followed</a:t>
            </a:r>
            <a:r>
              <a:rPr lang="tr-TR" sz="2000" b="1" dirty="0"/>
              <a:t>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route</a:t>
            </a:r>
            <a:r>
              <a:rPr lang="tr-TR" sz="2000" b="1" dirty="0"/>
              <a:t> of Georgia,Turkmenistan,Kyrgyzstan,Tajikistan,Uzbekistan,Mongolia,China,South </a:t>
            </a:r>
            <a:r>
              <a:rPr lang="tr-TR" sz="2000" b="1" dirty="0" err="1"/>
              <a:t>Korea</a:t>
            </a:r>
            <a:r>
              <a:rPr lang="tr-TR" sz="2000" b="1" dirty="0"/>
              <a:t> </a:t>
            </a:r>
            <a:r>
              <a:rPr lang="tr-TR" sz="2000" b="1" dirty="0" err="1"/>
              <a:t>and</a:t>
            </a:r>
            <a:r>
              <a:rPr lang="tr-TR" sz="2000" b="1" dirty="0"/>
              <a:t> </a:t>
            </a:r>
            <a:r>
              <a:rPr lang="tr-TR" sz="2000" b="1" dirty="0" err="1"/>
              <a:t>finally</a:t>
            </a:r>
            <a:r>
              <a:rPr lang="tr-TR" sz="2000" b="1" dirty="0"/>
              <a:t> </a:t>
            </a:r>
            <a:r>
              <a:rPr lang="tr-TR" sz="2000" b="1" dirty="0" err="1"/>
              <a:t>reached</a:t>
            </a:r>
            <a:r>
              <a:rPr lang="tr-TR" sz="2000" b="1" dirty="0"/>
              <a:t> Japan ,his </a:t>
            </a:r>
            <a:r>
              <a:rPr lang="tr-TR" sz="2000" b="1" dirty="0" err="1"/>
              <a:t>last</a:t>
            </a:r>
            <a:r>
              <a:rPr lang="tr-TR" sz="2000" b="1" dirty="0"/>
              <a:t> stop.</a:t>
            </a:r>
          </a:p>
        </p:txBody>
      </p:sp>
      <p:pic>
        <p:nvPicPr>
          <p:cNvPr id="5" name="İçerik Yer Tutucusu 4" descr="http://t0.gstatic.com/images?q=tbn:ANd9GcTiw8ihIZciKUo8b-UUPTRnLhd8ym-fRFxmU-Tx87yfsFjw9rrQ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3672408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7302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302696" cy="52352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            </a:t>
            </a:r>
            <a:r>
              <a:rPr lang="tr-TR" dirty="0" err="1" smtClean="0"/>
              <a:t>Hıs</a:t>
            </a:r>
            <a:r>
              <a:rPr lang="tr-TR" dirty="0" smtClean="0"/>
              <a:t> </a:t>
            </a:r>
            <a:r>
              <a:rPr lang="tr-TR" dirty="0" err="1" smtClean="0"/>
              <a:t>fırst</a:t>
            </a:r>
            <a:r>
              <a:rPr lang="tr-TR" dirty="0" smtClean="0"/>
              <a:t> </a:t>
            </a:r>
            <a:r>
              <a:rPr lang="tr-TR" dirty="0" err="1" smtClean="0"/>
              <a:t>world</a:t>
            </a:r>
            <a:r>
              <a:rPr lang="tr-TR" dirty="0" smtClean="0"/>
              <a:t> </a:t>
            </a:r>
            <a:r>
              <a:rPr lang="tr-TR" dirty="0" err="1" smtClean="0"/>
              <a:t>bıke</a:t>
            </a:r>
            <a:r>
              <a:rPr lang="tr-TR" dirty="0" smtClean="0"/>
              <a:t> </a:t>
            </a:r>
            <a:r>
              <a:rPr lang="tr-TR" dirty="0" err="1" smtClean="0"/>
              <a:t>tour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2000" b="1" dirty="0" smtClean="0"/>
              <a:t> </a:t>
            </a:r>
            <a:r>
              <a:rPr lang="tr-TR" sz="2000" b="1" dirty="0" err="1" smtClean="0"/>
              <a:t>In</a:t>
            </a:r>
            <a:r>
              <a:rPr lang="tr-TR" sz="2000" b="1" dirty="0" smtClean="0"/>
              <a:t> </a:t>
            </a:r>
            <a:r>
              <a:rPr lang="tr-TR" sz="2000" b="1" dirty="0"/>
              <a:t>his </a:t>
            </a:r>
            <a:r>
              <a:rPr lang="tr-TR" sz="2000" b="1" dirty="0" err="1"/>
              <a:t>eleven</a:t>
            </a:r>
            <a:r>
              <a:rPr lang="tr-TR" sz="2000" b="1" dirty="0"/>
              <a:t> </a:t>
            </a:r>
            <a:r>
              <a:rPr lang="tr-TR" sz="2000" b="1" dirty="0" err="1"/>
              <a:t>month</a:t>
            </a:r>
            <a:r>
              <a:rPr lang="tr-TR" sz="2000" b="1" dirty="0"/>
              <a:t> </a:t>
            </a:r>
            <a:r>
              <a:rPr lang="tr-TR" sz="2000" b="1" dirty="0" err="1"/>
              <a:t>bike</a:t>
            </a:r>
            <a:r>
              <a:rPr lang="tr-TR" sz="2000" b="1" dirty="0"/>
              <a:t> </a:t>
            </a:r>
            <a:r>
              <a:rPr lang="tr-TR" sz="2000" b="1" dirty="0" err="1"/>
              <a:t>tour</a:t>
            </a:r>
            <a:r>
              <a:rPr lang="tr-TR" sz="2000" b="1" dirty="0"/>
              <a:t> ,he </a:t>
            </a:r>
            <a:r>
              <a:rPr lang="tr-TR" sz="2000" b="1" dirty="0" err="1"/>
              <a:t>saw</a:t>
            </a:r>
            <a:r>
              <a:rPr lang="tr-TR" sz="2000" b="1" dirty="0"/>
              <a:t> 11 </a:t>
            </a:r>
            <a:r>
              <a:rPr lang="tr-TR" sz="2000" b="1" dirty="0" err="1"/>
              <a:t>countries</a:t>
            </a:r>
            <a:r>
              <a:rPr lang="tr-TR" sz="2000" b="1" dirty="0"/>
              <a:t> ,950 </a:t>
            </a:r>
            <a:r>
              <a:rPr lang="tr-TR" sz="2000" b="1" dirty="0" err="1"/>
              <a:t>cities</a:t>
            </a:r>
            <a:r>
              <a:rPr lang="tr-TR" sz="2000" b="1" dirty="0"/>
              <a:t> ,</a:t>
            </a:r>
            <a:r>
              <a:rPr lang="tr-TR" sz="2000" b="1" dirty="0" err="1"/>
              <a:t>towns</a:t>
            </a:r>
            <a:r>
              <a:rPr lang="tr-TR" sz="2000" b="1" dirty="0"/>
              <a:t> </a:t>
            </a:r>
            <a:r>
              <a:rPr lang="tr-TR" sz="2000" b="1" dirty="0" err="1"/>
              <a:t>and</a:t>
            </a:r>
            <a:r>
              <a:rPr lang="tr-TR" sz="2000" b="1" dirty="0"/>
              <a:t> </a:t>
            </a:r>
            <a:r>
              <a:rPr lang="tr-TR" sz="2000" b="1" dirty="0" err="1"/>
              <a:t>villages.He</a:t>
            </a:r>
            <a:r>
              <a:rPr lang="tr-TR" sz="2000" b="1" dirty="0"/>
              <a:t> </a:t>
            </a:r>
            <a:r>
              <a:rPr lang="tr-TR" sz="2000" b="1" dirty="0" err="1"/>
              <a:t>took</a:t>
            </a:r>
            <a:r>
              <a:rPr lang="tr-TR" sz="2000" b="1" dirty="0"/>
              <a:t> </a:t>
            </a:r>
            <a:r>
              <a:rPr lang="tr-TR" sz="2000" b="1" dirty="0" smtClean="0"/>
              <a:t>15.000 </a:t>
            </a:r>
            <a:r>
              <a:rPr lang="tr-TR" sz="2000" b="1" dirty="0" err="1" smtClean="0"/>
              <a:t>photos,had</a:t>
            </a:r>
            <a:r>
              <a:rPr lang="tr-TR" sz="2000" b="1" dirty="0" smtClean="0"/>
              <a:t> </a:t>
            </a:r>
            <a:r>
              <a:rPr lang="tr-TR" sz="2000" b="1" dirty="0"/>
              <a:t>2242 </a:t>
            </a:r>
            <a:r>
              <a:rPr lang="tr-TR" sz="2000" b="1" dirty="0" err="1"/>
              <a:t>videos.He</a:t>
            </a:r>
            <a:r>
              <a:rPr lang="tr-TR" sz="2000" b="1" dirty="0"/>
              <a:t> </a:t>
            </a:r>
            <a:r>
              <a:rPr lang="tr-TR" sz="2000" b="1" dirty="0" err="1"/>
              <a:t>pedalled</a:t>
            </a:r>
            <a:r>
              <a:rPr lang="tr-TR" sz="2000" b="1" dirty="0"/>
              <a:t> </a:t>
            </a:r>
            <a:r>
              <a:rPr lang="tr-TR" sz="2000" b="1" dirty="0" err="1"/>
              <a:t>for</a:t>
            </a:r>
            <a:r>
              <a:rPr lang="tr-TR" sz="2000" b="1" dirty="0"/>
              <a:t> 12.000 </a:t>
            </a:r>
            <a:r>
              <a:rPr lang="tr-TR" sz="2000" b="1" dirty="0" err="1"/>
              <a:t>kilometers.He</a:t>
            </a:r>
            <a:r>
              <a:rPr lang="tr-TR" sz="2000" b="1" dirty="0"/>
              <a:t> has </a:t>
            </a:r>
            <a:r>
              <a:rPr lang="tr-TR" sz="2000" b="1" dirty="0" err="1"/>
              <a:t>gone</a:t>
            </a:r>
            <a:r>
              <a:rPr lang="tr-TR" sz="2000" b="1" dirty="0"/>
              <a:t> </a:t>
            </a:r>
            <a:r>
              <a:rPr lang="tr-TR" sz="2000" b="1" dirty="0" err="1"/>
              <a:t>down</a:t>
            </a:r>
            <a:r>
              <a:rPr lang="tr-TR" sz="2000" b="1" dirty="0"/>
              <a:t> in </a:t>
            </a:r>
            <a:r>
              <a:rPr lang="tr-TR" sz="2000" b="1" dirty="0" err="1"/>
              <a:t>history</a:t>
            </a:r>
            <a:r>
              <a:rPr lang="tr-TR" sz="2000" b="1" dirty="0"/>
              <a:t> as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first</a:t>
            </a:r>
            <a:r>
              <a:rPr lang="tr-TR" sz="2000" b="1" dirty="0"/>
              <a:t> </a:t>
            </a:r>
            <a:r>
              <a:rPr lang="tr-TR" sz="2000" b="1" dirty="0" err="1"/>
              <a:t>Turk</a:t>
            </a:r>
            <a:r>
              <a:rPr lang="tr-TR" sz="2000" b="1" dirty="0"/>
              <a:t> </a:t>
            </a:r>
            <a:r>
              <a:rPr lang="tr-TR" sz="2000" b="1" dirty="0" err="1"/>
              <a:t>to</a:t>
            </a:r>
            <a:r>
              <a:rPr lang="tr-TR" sz="2000" b="1" dirty="0"/>
              <a:t> </a:t>
            </a:r>
            <a:r>
              <a:rPr lang="tr-TR" sz="2000" b="1" dirty="0" err="1"/>
              <a:t>pass</a:t>
            </a:r>
            <a:r>
              <a:rPr lang="tr-TR" sz="2000" b="1" dirty="0"/>
              <a:t> </a:t>
            </a:r>
            <a:r>
              <a:rPr lang="tr-TR" sz="2000" b="1" dirty="0" err="1"/>
              <a:t>these</a:t>
            </a:r>
            <a:r>
              <a:rPr lang="tr-TR" sz="2000" b="1" dirty="0"/>
              <a:t> </a:t>
            </a:r>
            <a:r>
              <a:rPr lang="tr-TR" sz="2000" b="1" dirty="0" err="1"/>
              <a:t>places</a:t>
            </a:r>
            <a:r>
              <a:rPr lang="tr-TR" sz="2000" b="1" dirty="0"/>
              <a:t> :</a:t>
            </a:r>
          </a:p>
          <a:p>
            <a:pPr lvl="0" algn="just"/>
            <a:r>
              <a:rPr lang="tr-TR" sz="2000" b="1" dirty="0" smtClean="0"/>
              <a:t>Central </a:t>
            </a:r>
            <a:r>
              <a:rPr lang="tr-TR" sz="2000" b="1" dirty="0" err="1"/>
              <a:t>Asia</a:t>
            </a:r>
            <a:r>
              <a:rPr lang="tr-TR" sz="2000" b="1" dirty="0"/>
              <a:t> </a:t>
            </a:r>
            <a:r>
              <a:rPr lang="tr-TR" sz="2000" b="1" dirty="0" err="1"/>
              <a:t>Turkish</a:t>
            </a:r>
            <a:r>
              <a:rPr lang="tr-TR" sz="2000" b="1" dirty="0"/>
              <a:t> </a:t>
            </a:r>
            <a:r>
              <a:rPr lang="tr-TR" sz="2000" b="1" dirty="0" err="1"/>
              <a:t>countries</a:t>
            </a:r>
            <a:r>
              <a:rPr lang="tr-TR" sz="2000" b="1" dirty="0"/>
              <a:t> </a:t>
            </a:r>
          </a:p>
          <a:p>
            <a:pPr lvl="0" algn="just"/>
            <a:r>
              <a:rPr lang="tr-TR" sz="2000" b="1" dirty="0" err="1"/>
              <a:t>The</a:t>
            </a:r>
            <a:r>
              <a:rPr lang="tr-TR" sz="2000" b="1" dirty="0"/>
              <a:t> silk </a:t>
            </a:r>
            <a:r>
              <a:rPr lang="tr-TR" sz="2000" b="1" dirty="0" err="1"/>
              <a:t>road</a:t>
            </a:r>
            <a:r>
              <a:rPr lang="tr-TR" sz="2000" b="1" dirty="0"/>
              <a:t> </a:t>
            </a:r>
          </a:p>
          <a:p>
            <a:pPr lvl="0" algn="just"/>
            <a:r>
              <a:rPr lang="tr-TR" sz="2000" b="1" dirty="0" err="1"/>
              <a:t>The</a:t>
            </a:r>
            <a:r>
              <a:rPr lang="tr-TR" sz="2000" b="1" dirty="0"/>
              <a:t> Kara –</a:t>
            </a:r>
            <a:r>
              <a:rPr lang="tr-TR" sz="2000" b="1" dirty="0" err="1"/>
              <a:t>Gum</a:t>
            </a:r>
            <a:r>
              <a:rPr lang="tr-TR" sz="2000" b="1" dirty="0"/>
              <a:t> </a:t>
            </a:r>
            <a:r>
              <a:rPr lang="tr-TR" sz="2000" b="1" dirty="0" err="1"/>
              <a:t>Desert</a:t>
            </a:r>
            <a:r>
              <a:rPr lang="tr-TR" sz="2000" b="1" dirty="0"/>
              <a:t> in </a:t>
            </a:r>
            <a:r>
              <a:rPr lang="tr-TR" sz="2000" b="1" dirty="0" err="1"/>
              <a:t>Turkmenistan</a:t>
            </a:r>
            <a:r>
              <a:rPr lang="tr-TR" sz="2000" b="1" dirty="0"/>
              <a:t> </a:t>
            </a:r>
          </a:p>
          <a:p>
            <a:pPr lvl="0" algn="just"/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Gobi</a:t>
            </a:r>
            <a:r>
              <a:rPr lang="tr-TR" sz="2000" b="1" dirty="0"/>
              <a:t> </a:t>
            </a:r>
            <a:r>
              <a:rPr lang="tr-TR" sz="2000" b="1" dirty="0" err="1"/>
              <a:t>Desert</a:t>
            </a:r>
            <a:r>
              <a:rPr lang="tr-TR" sz="2000" b="1" dirty="0"/>
              <a:t> İn </a:t>
            </a:r>
            <a:r>
              <a:rPr lang="tr-TR" sz="2000" b="1" dirty="0" err="1"/>
              <a:t>Mongolia</a:t>
            </a:r>
            <a:endParaRPr lang="tr-TR" sz="2000" b="1" dirty="0"/>
          </a:p>
        </p:txBody>
      </p:sp>
      <p:pic>
        <p:nvPicPr>
          <p:cNvPr id="5" name="İçerik Yer Tutucusu 4" descr="http://t3.gstatic.com/images?q=tbn:ANd9GcQPU01zz4bVBgcrMuSdN44vs3DMXJ_ONhp1-AMpvhIfRV0FBM7Vk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392488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821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62736" cy="52352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            </a:t>
            </a:r>
            <a:r>
              <a:rPr lang="tr-TR" dirty="0" err="1" smtClean="0"/>
              <a:t>Turkey</a:t>
            </a:r>
            <a:r>
              <a:rPr lang="tr-TR" dirty="0" smtClean="0"/>
              <a:t> </a:t>
            </a:r>
            <a:r>
              <a:rPr lang="tr-TR" dirty="0" err="1" smtClean="0"/>
              <a:t>knows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hım ….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sz="2000" b="1" dirty="0" smtClean="0"/>
          </a:p>
          <a:p>
            <a:pPr marL="0" indent="0">
              <a:buNone/>
            </a:pPr>
            <a:endParaRPr lang="tr-TR" sz="2000" b="1" dirty="0" smtClean="0"/>
          </a:p>
          <a:p>
            <a:pPr marL="0" indent="0" algn="just">
              <a:buNone/>
            </a:pPr>
            <a:endParaRPr lang="tr-TR" sz="2000" b="1" dirty="0" smtClean="0"/>
          </a:p>
          <a:p>
            <a:pPr marL="0" indent="0" algn="just">
              <a:buNone/>
            </a:pPr>
            <a:r>
              <a:rPr lang="tr-TR" sz="2000" b="1" dirty="0" err="1" smtClean="0"/>
              <a:t>In</a:t>
            </a:r>
            <a:r>
              <a:rPr lang="tr-TR" sz="2000" b="1" dirty="0" smtClean="0"/>
              <a:t> </a:t>
            </a:r>
            <a:r>
              <a:rPr lang="tr-TR" sz="2000" b="1" dirty="0"/>
              <a:t>a </a:t>
            </a:r>
            <a:r>
              <a:rPr lang="tr-TR" sz="2000" b="1" dirty="0" err="1" smtClean="0"/>
              <a:t>year,he</a:t>
            </a:r>
            <a:r>
              <a:rPr lang="tr-TR" sz="2000" b="1" dirty="0" smtClean="0"/>
              <a:t> </a:t>
            </a:r>
            <a:r>
              <a:rPr lang="tr-TR" sz="2000" b="1" dirty="0"/>
              <a:t>has </a:t>
            </a:r>
            <a:r>
              <a:rPr lang="tr-TR" sz="2000" b="1" dirty="0" err="1"/>
              <a:t>made</a:t>
            </a:r>
            <a:r>
              <a:rPr lang="tr-TR" sz="2000" b="1" dirty="0"/>
              <a:t> 100 </a:t>
            </a:r>
            <a:r>
              <a:rPr lang="tr-TR" sz="2000" b="1" dirty="0" err="1"/>
              <a:t>presentation</a:t>
            </a:r>
            <a:r>
              <a:rPr lang="tr-TR" sz="2000" b="1" dirty="0"/>
              <a:t> in </a:t>
            </a:r>
            <a:r>
              <a:rPr lang="tr-TR" sz="2000" b="1" dirty="0" err="1"/>
              <a:t>different</a:t>
            </a:r>
            <a:r>
              <a:rPr lang="tr-TR" sz="2000" b="1" dirty="0"/>
              <a:t> </a:t>
            </a:r>
            <a:r>
              <a:rPr lang="tr-TR" sz="2000" b="1" dirty="0" err="1"/>
              <a:t>places</a:t>
            </a:r>
            <a:r>
              <a:rPr lang="tr-TR" sz="2000" b="1" dirty="0"/>
              <a:t> </a:t>
            </a:r>
            <a:r>
              <a:rPr lang="tr-TR" sz="2000" b="1" dirty="0" err="1"/>
              <a:t>and</a:t>
            </a:r>
            <a:r>
              <a:rPr lang="tr-TR" sz="2000" b="1" dirty="0"/>
              <a:t> has </a:t>
            </a:r>
            <a:r>
              <a:rPr lang="tr-TR" sz="2000" b="1" dirty="0" err="1"/>
              <a:t>shared</a:t>
            </a:r>
            <a:r>
              <a:rPr lang="tr-TR" sz="2000" b="1" dirty="0"/>
              <a:t> his </a:t>
            </a:r>
            <a:r>
              <a:rPr lang="tr-TR" sz="2000" b="1" dirty="0" err="1"/>
              <a:t>experiences</a:t>
            </a:r>
            <a:r>
              <a:rPr lang="tr-TR" sz="2000" b="1" dirty="0"/>
              <a:t> </a:t>
            </a:r>
            <a:r>
              <a:rPr lang="tr-TR" sz="2000" b="1" dirty="0" err="1"/>
              <a:t>with</a:t>
            </a:r>
            <a:r>
              <a:rPr lang="tr-TR" sz="2000" b="1" dirty="0"/>
              <a:t> 25.000 </a:t>
            </a:r>
            <a:r>
              <a:rPr lang="tr-TR" sz="2000" b="1" dirty="0" err="1"/>
              <a:t>young</a:t>
            </a:r>
            <a:r>
              <a:rPr lang="tr-TR" sz="2000" b="1" dirty="0"/>
              <a:t> </a:t>
            </a:r>
            <a:r>
              <a:rPr lang="tr-TR" sz="2000" b="1" dirty="0" err="1"/>
              <a:t>people</a:t>
            </a:r>
            <a:r>
              <a:rPr lang="tr-TR" sz="2000" b="1" dirty="0" smtClean="0"/>
              <a:t>.</a:t>
            </a:r>
          </a:p>
          <a:p>
            <a:pPr marL="0" indent="0" algn="just">
              <a:buNone/>
            </a:pPr>
            <a:r>
              <a:rPr lang="tr-TR" sz="2000" b="1" dirty="0" smtClean="0"/>
              <a:t> He </a:t>
            </a:r>
            <a:r>
              <a:rPr lang="tr-TR" sz="2000" b="1" dirty="0"/>
              <a:t>has </a:t>
            </a:r>
            <a:r>
              <a:rPr lang="tr-TR" sz="2000" b="1" dirty="0" err="1"/>
              <a:t>opened</a:t>
            </a:r>
            <a:r>
              <a:rPr lang="tr-TR" sz="2000" b="1" dirty="0"/>
              <a:t> 4 </a:t>
            </a:r>
            <a:r>
              <a:rPr lang="tr-TR" sz="2000" b="1" dirty="0" err="1"/>
              <a:t>photograph</a:t>
            </a:r>
            <a:r>
              <a:rPr lang="tr-TR" sz="2000" b="1" dirty="0"/>
              <a:t> </a:t>
            </a:r>
            <a:r>
              <a:rPr lang="tr-TR" sz="2000" b="1" dirty="0" err="1"/>
              <a:t>exhibition,has</a:t>
            </a:r>
            <a:r>
              <a:rPr lang="tr-TR" sz="2000" b="1" dirty="0"/>
              <a:t> </a:t>
            </a:r>
            <a:r>
              <a:rPr lang="tr-TR" sz="2000" b="1" dirty="0" err="1"/>
              <a:t>made</a:t>
            </a:r>
            <a:r>
              <a:rPr lang="tr-TR" sz="2000" b="1" dirty="0"/>
              <a:t> </a:t>
            </a:r>
            <a:r>
              <a:rPr lang="tr-TR" sz="2000" b="1" dirty="0" err="1"/>
              <a:t>two</a:t>
            </a:r>
            <a:r>
              <a:rPr lang="tr-TR" sz="2000" b="1" dirty="0"/>
              <a:t> </a:t>
            </a:r>
            <a:r>
              <a:rPr lang="tr-TR" sz="2000" b="1" dirty="0" err="1"/>
              <a:t>short</a:t>
            </a:r>
            <a:r>
              <a:rPr lang="tr-TR" sz="2000" b="1" dirty="0"/>
              <a:t> </a:t>
            </a:r>
            <a:r>
              <a:rPr lang="tr-TR" sz="2000" b="1" dirty="0" err="1"/>
              <a:t>films</a:t>
            </a:r>
            <a:r>
              <a:rPr lang="tr-TR" sz="2000" b="1" dirty="0"/>
              <a:t> </a:t>
            </a:r>
            <a:r>
              <a:rPr lang="tr-TR" sz="2000" b="1" dirty="0" err="1"/>
              <a:t>and</a:t>
            </a:r>
            <a:r>
              <a:rPr lang="tr-TR" sz="2000" b="1" dirty="0"/>
              <a:t> sent </a:t>
            </a:r>
            <a:r>
              <a:rPr lang="tr-TR" sz="2000" b="1" dirty="0" err="1"/>
              <a:t>them</a:t>
            </a:r>
            <a:r>
              <a:rPr lang="tr-TR" sz="2000" b="1" dirty="0"/>
              <a:t> </a:t>
            </a:r>
            <a:r>
              <a:rPr lang="tr-TR" sz="2000" b="1" dirty="0" err="1"/>
              <a:t>to</a:t>
            </a:r>
            <a:r>
              <a:rPr lang="tr-TR" sz="2000" b="1" dirty="0"/>
              <a:t>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festivals.He</a:t>
            </a:r>
            <a:r>
              <a:rPr lang="tr-TR" sz="2000" b="1" dirty="0"/>
              <a:t> has </a:t>
            </a:r>
            <a:r>
              <a:rPr lang="tr-TR" sz="2000" b="1" dirty="0" err="1"/>
              <a:t>also</a:t>
            </a:r>
            <a:r>
              <a:rPr lang="tr-TR" sz="2000" b="1" dirty="0"/>
              <a:t> </a:t>
            </a:r>
            <a:r>
              <a:rPr lang="tr-TR" sz="2000" b="1" dirty="0" err="1"/>
              <a:t>written</a:t>
            </a:r>
            <a:r>
              <a:rPr lang="tr-TR" sz="2000" b="1" dirty="0"/>
              <a:t> a </a:t>
            </a:r>
            <a:r>
              <a:rPr lang="tr-TR" sz="2000" b="1" dirty="0" err="1"/>
              <a:t>book</a:t>
            </a:r>
            <a:r>
              <a:rPr lang="tr-TR" sz="2000" b="1" dirty="0"/>
              <a:t> </a:t>
            </a:r>
            <a:r>
              <a:rPr lang="tr-TR" sz="2000" b="1" dirty="0" err="1"/>
              <a:t>about</a:t>
            </a:r>
            <a:r>
              <a:rPr lang="tr-TR" sz="2000" b="1" dirty="0"/>
              <a:t> his </a:t>
            </a:r>
            <a:r>
              <a:rPr lang="tr-TR" sz="2000" b="1" dirty="0" err="1"/>
              <a:t>completed</a:t>
            </a:r>
            <a:r>
              <a:rPr lang="tr-TR" sz="2000" b="1" dirty="0"/>
              <a:t> </a:t>
            </a:r>
            <a:r>
              <a:rPr lang="tr-TR" sz="2000" b="1" dirty="0" err="1"/>
              <a:t>bike</a:t>
            </a:r>
            <a:r>
              <a:rPr lang="tr-TR" sz="2000" b="1" dirty="0"/>
              <a:t> </a:t>
            </a:r>
            <a:r>
              <a:rPr lang="tr-TR" sz="2000" b="1" dirty="0" err="1"/>
              <a:t>tour</a:t>
            </a:r>
            <a:r>
              <a:rPr lang="tr-TR" sz="2000" b="1" dirty="0"/>
              <a:t>.</a:t>
            </a:r>
          </a:p>
          <a:p>
            <a:pPr algn="just"/>
            <a:endParaRPr lang="tr-TR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50" y="2708921"/>
            <a:ext cx="384537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257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A </a:t>
            </a:r>
            <a:r>
              <a:rPr lang="tr-TR" dirty="0" err="1" smtClean="0"/>
              <a:t>world</a:t>
            </a:r>
            <a:r>
              <a:rPr lang="tr-TR" dirty="0" smtClean="0"/>
              <a:t> </a:t>
            </a:r>
            <a:r>
              <a:rPr lang="tr-TR" dirty="0" err="1" smtClean="0"/>
              <a:t>tour</a:t>
            </a:r>
            <a:r>
              <a:rPr lang="tr-TR" dirty="0" smtClean="0"/>
              <a:t> </a:t>
            </a:r>
            <a:r>
              <a:rPr lang="tr-TR" dirty="0" err="1" smtClean="0"/>
              <a:t>wıth</a:t>
            </a:r>
            <a:r>
              <a:rPr lang="tr-TR" dirty="0" smtClean="0"/>
              <a:t> </a:t>
            </a:r>
            <a:r>
              <a:rPr lang="tr-TR" dirty="0" err="1" smtClean="0"/>
              <a:t>ıron</a:t>
            </a:r>
            <a:r>
              <a:rPr lang="tr-TR" dirty="0" smtClean="0"/>
              <a:t> </a:t>
            </a:r>
            <a:r>
              <a:rPr lang="tr-TR" dirty="0" err="1" smtClean="0"/>
              <a:t>horse</a:t>
            </a:r>
            <a:r>
              <a:rPr lang="tr-TR" dirty="0" smtClean="0"/>
              <a:t>…..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tr-TR" b="1" dirty="0" smtClean="0"/>
              <a:t> </a:t>
            </a:r>
          </a:p>
          <a:p>
            <a:pPr marL="0" indent="0" algn="just">
              <a:buNone/>
            </a:pPr>
            <a:r>
              <a:rPr lang="en-US" b="1" dirty="0" smtClean="0"/>
              <a:t>But </a:t>
            </a:r>
            <a:r>
              <a:rPr lang="en-US" b="1" dirty="0"/>
              <a:t>,his real dream is not </a:t>
            </a:r>
            <a:r>
              <a:rPr lang="en-US" b="1" dirty="0" err="1"/>
              <a:t>this.He</a:t>
            </a:r>
            <a:r>
              <a:rPr lang="en-US" b="1" dirty="0"/>
              <a:t> told his mum that he would travel all around the World with bike.</a:t>
            </a:r>
          </a:p>
          <a:p>
            <a:pPr marL="0" indent="0" algn="just">
              <a:buNone/>
            </a:pPr>
            <a:r>
              <a:rPr lang="tr-TR" b="1" dirty="0" smtClean="0"/>
              <a:t> </a:t>
            </a:r>
          </a:p>
          <a:p>
            <a:pPr marL="0" indent="0" algn="just">
              <a:buNone/>
            </a:pPr>
            <a:r>
              <a:rPr lang="tr-TR" b="1" dirty="0"/>
              <a:t> </a:t>
            </a:r>
            <a:r>
              <a:rPr lang="en-US" b="1" dirty="0" smtClean="0"/>
              <a:t>He </a:t>
            </a:r>
            <a:r>
              <a:rPr lang="en-US" b="1" dirty="0"/>
              <a:t>has started his second Project  ‘Pedals for future’ in 2012 .He is planning to pedal to seven continents,84 countries,115.000 kilometers in seven </a:t>
            </a:r>
            <a:r>
              <a:rPr lang="en-US" b="1" dirty="0" err="1"/>
              <a:t>years.He</a:t>
            </a:r>
            <a:r>
              <a:rPr lang="en-US" b="1" dirty="0"/>
              <a:t> will pass the World’s five big </a:t>
            </a:r>
            <a:r>
              <a:rPr lang="en-US" b="1" dirty="0" err="1"/>
              <a:t>deserts,the</a:t>
            </a:r>
            <a:r>
              <a:rPr lang="en-US" b="1" dirty="0"/>
              <a:t> World’s highest five mountains and at the end he will reach to Everest camping site .</a:t>
            </a:r>
          </a:p>
          <a:p>
            <a:pPr marL="0" indent="0" algn="just">
              <a:buNone/>
            </a:pPr>
            <a:r>
              <a:rPr lang="en-US" b="1" dirty="0"/>
              <a:t>  </a:t>
            </a:r>
            <a:endParaRPr lang="tr-TR" b="1" dirty="0" smtClean="0"/>
          </a:p>
          <a:p>
            <a:pPr marL="0" indent="0" algn="just">
              <a:buNone/>
            </a:pPr>
            <a:r>
              <a:rPr lang="tr-TR" b="1" dirty="0"/>
              <a:t> </a:t>
            </a:r>
            <a:r>
              <a:rPr lang="en-US" b="1" dirty="0" smtClean="0"/>
              <a:t>He </a:t>
            </a:r>
            <a:r>
              <a:rPr lang="en-US" b="1" dirty="0"/>
              <a:t>wants to try a route that has never been tried before and he wants to take his place in </a:t>
            </a:r>
            <a:r>
              <a:rPr lang="en-US" b="1" dirty="0" err="1"/>
              <a:t>Guinnes</a:t>
            </a:r>
            <a:r>
              <a:rPr lang="en-US" b="1" dirty="0"/>
              <a:t> Records Book </a:t>
            </a:r>
            <a:r>
              <a:rPr lang="en-US" b="1" dirty="0" err="1" smtClean="0"/>
              <a:t>Then,he</a:t>
            </a:r>
            <a:r>
              <a:rPr lang="en-US" b="1" dirty="0" smtClean="0"/>
              <a:t> </a:t>
            </a:r>
            <a:r>
              <a:rPr lang="en-US" b="1" dirty="0"/>
              <a:t>will turn back to Turkey.</a:t>
            </a:r>
          </a:p>
          <a:p>
            <a:pPr algn="just"/>
            <a:endParaRPr lang="en-US" b="1" dirty="0"/>
          </a:p>
          <a:p>
            <a:pPr algn="just"/>
            <a:endParaRPr lang="tr-TR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64" y="1916832"/>
            <a:ext cx="4032449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76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62736" cy="667544"/>
          </a:xfrm>
        </p:spPr>
        <p:txBody>
          <a:bodyPr/>
          <a:lstStyle/>
          <a:p>
            <a:r>
              <a:rPr lang="tr-TR" dirty="0" smtClean="0"/>
              <a:t>                    Cebrail Şeker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tr-TR" sz="2000" b="1" dirty="0" smtClean="0"/>
          </a:p>
          <a:p>
            <a:pPr marL="0" indent="0" algn="just">
              <a:buNone/>
            </a:pPr>
            <a:endParaRPr lang="tr-TR" sz="2000" b="1" dirty="0"/>
          </a:p>
          <a:p>
            <a:pPr marL="0" indent="0" algn="just">
              <a:buNone/>
            </a:pPr>
            <a:endParaRPr lang="tr-TR" sz="2000" b="1" dirty="0" smtClean="0"/>
          </a:p>
          <a:p>
            <a:pPr marL="0" indent="0" algn="just">
              <a:buNone/>
            </a:pPr>
            <a:r>
              <a:rPr lang="tr-TR" sz="2000" b="1" dirty="0" smtClean="0"/>
              <a:t>He </a:t>
            </a:r>
            <a:r>
              <a:rPr lang="tr-TR" sz="2000" b="1" dirty="0"/>
              <a:t>is a </a:t>
            </a:r>
            <a:r>
              <a:rPr lang="tr-TR" sz="2000" b="1" dirty="0" err="1"/>
              <a:t>very</a:t>
            </a:r>
            <a:r>
              <a:rPr lang="tr-TR" sz="2000" b="1" dirty="0"/>
              <a:t> </a:t>
            </a:r>
            <a:r>
              <a:rPr lang="tr-TR" sz="2000" b="1" dirty="0" err="1"/>
              <a:t>young</a:t>
            </a:r>
            <a:r>
              <a:rPr lang="tr-TR" sz="2000" b="1" dirty="0"/>
              <a:t> </a:t>
            </a:r>
            <a:r>
              <a:rPr lang="tr-TR" sz="2000" b="1" dirty="0" smtClean="0"/>
              <a:t>(</a:t>
            </a:r>
            <a:r>
              <a:rPr lang="tr-TR" sz="2000" b="1" dirty="0" err="1" smtClean="0"/>
              <a:t>born</a:t>
            </a:r>
            <a:r>
              <a:rPr lang="tr-TR" sz="2000" b="1" dirty="0" smtClean="0"/>
              <a:t> in 1995 )but </a:t>
            </a:r>
            <a:r>
              <a:rPr lang="tr-TR" sz="2000" b="1" dirty="0" err="1"/>
              <a:t>very</a:t>
            </a:r>
            <a:r>
              <a:rPr lang="tr-TR" sz="2000" b="1" dirty="0"/>
              <a:t> </a:t>
            </a:r>
            <a:r>
              <a:rPr lang="tr-TR" sz="2000" b="1" dirty="0" err="1"/>
              <a:t>successful</a:t>
            </a:r>
            <a:r>
              <a:rPr lang="tr-TR" sz="2000" b="1" dirty="0"/>
              <a:t> </a:t>
            </a:r>
            <a:r>
              <a:rPr lang="tr-TR" sz="2000" b="1" dirty="0" err="1"/>
              <a:t>Turkish</a:t>
            </a:r>
            <a:r>
              <a:rPr lang="tr-TR" sz="2000" b="1" dirty="0"/>
              <a:t> </a:t>
            </a:r>
            <a:r>
              <a:rPr lang="tr-TR" sz="2000" b="1" dirty="0" err="1"/>
              <a:t>bike</a:t>
            </a:r>
            <a:r>
              <a:rPr lang="tr-TR" sz="2000" b="1" dirty="0"/>
              <a:t> </a:t>
            </a:r>
            <a:r>
              <a:rPr lang="tr-TR" sz="2000" b="1" dirty="0" err="1"/>
              <a:t>rider</a:t>
            </a:r>
            <a:r>
              <a:rPr lang="tr-TR" sz="2000" b="1" dirty="0"/>
              <a:t> </a:t>
            </a:r>
            <a:r>
              <a:rPr lang="tr-TR" sz="2000" b="1" dirty="0" err="1"/>
              <a:t>who</a:t>
            </a:r>
            <a:r>
              <a:rPr lang="tr-TR" sz="2000" b="1" dirty="0"/>
              <a:t> </a:t>
            </a:r>
            <a:r>
              <a:rPr lang="tr-TR" sz="2000" b="1" dirty="0" err="1"/>
              <a:t>was</a:t>
            </a:r>
            <a:r>
              <a:rPr lang="tr-TR" sz="2000" b="1" dirty="0"/>
              <a:t>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champion</a:t>
            </a:r>
            <a:r>
              <a:rPr lang="tr-TR" sz="2000" b="1" dirty="0"/>
              <a:t> of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Balkans</a:t>
            </a:r>
            <a:r>
              <a:rPr lang="tr-TR" sz="2000" b="1" dirty="0"/>
              <a:t> Bike Road </a:t>
            </a:r>
            <a:r>
              <a:rPr lang="tr-TR" sz="2000" b="1" dirty="0" err="1"/>
              <a:t>race</a:t>
            </a:r>
            <a:r>
              <a:rPr lang="tr-TR" sz="2000" b="1" dirty="0"/>
              <a:t> </a:t>
            </a:r>
            <a:r>
              <a:rPr lang="tr-TR" sz="2000" b="1" dirty="0" err="1"/>
              <a:t>which</a:t>
            </a:r>
            <a:r>
              <a:rPr lang="tr-TR" sz="2000" b="1" dirty="0"/>
              <a:t> </a:t>
            </a:r>
            <a:r>
              <a:rPr lang="tr-TR" sz="2000" b="1" dirty="0" err="1"/>
              <a:t>was</a:t>
            </a:r>
            <a:r>
              <a:rPr lang="tr-TR" sz="2000" b="1" dirty="0"/>
              <a:t> in </a:t>
            </a:r>
            <a:r>
              <a:rPr lang="tr-TR" sz="2000" b="1" dirty="0" err="1"/>
              <a:t>Serbia</a:t>
            </a:r>
            <a:r>
              <a:rPr lang="tr-TR" sz="2000" b="1" dirty="0"/>
              <a:t> –</a:t>
            </a:r>
            <a:r>
              <a:rPr lang="tr-TR" sz="2000" b="1" dirty="0" err="1"/>
              <a:t>Belgrade</a:t>
            </a:r>
            <a:r>
              <a:rPr lang="tr-TR" sz="2000" b="1" dirty="0"/>
              <a:t>  in  </a:t>
            </a:r>
            <a:r>
              <a:rPr lang="tr-TR" sz="2000" b="1" dirty="0" smtClean="0"/>
              <a:t>2012    10 </a:t>
            </a:r>
            <a:r>
              <a:rPr lang="tr-TR" sz="2000" b="1" dirty="0" err="1" smtClean="0"/>
              <a:t>countries</a:t>
            </a:r>
            <a:r>
              <a:rPr lang="tr-TR" sz="2000" b="1" dirty="0" smtClean="0"/>
              <a:t> </a:t>
            </a:r>
            <a:r>
              <a:rPr lang="tr-TR" sz="2000" b="1" dirty="0" err="1"/>
              <a:t>and</a:t>
            </a:r>
            <a:r>
              <a:rPr lang="tr-TR" sz="2000" b="1" dirty="0"/>
              <a:t> 40 </a:t>
            </a:r>
            <a:r>
              <a:rPr lang="tr-TR" sz="2000" b="1" dirty="0" err="1"/>
              <a:t>cyclers</a:t>
            </a:r>
            <a:r>
              <a:rPr lang="tr-TR" sz="2000" b="1" dirty="0"/>
              <a:t> </a:t>
            </a:r>
            <a:r>
              <a:rPr lang="tr-TR" sz="2000" b="1" dirty="0" err="1"/>
              <a:t>participated</a:t>
            </a:r>
            <a:r>
              <a:rPr lang="tr-TR" sz="2000" b="1" dirty="0"/>
              <a:t> </a:t>
            </a:r>
            <a:r>
              <a:rPr lang="tr-TR" sz="2000" b="1" dirty="0" err="1"/>
              <a:t>this</a:t>
            </a:r>
            <a:r>
              <a:rPr lang="tr-TR" sz="2000" b="1" dirty="0"/>
              <a:t> </a:t>
            </a:r>
            <a:r>
              <a:rPr lang="tr-TR" sz="2000" b="1" dirty="0" err="1"/>
              <a:t>race</a:t>
            </a:r>
            <a:r>
              <a:rPr lang="tr-TR" sz="2000" b="1" dirty="0"/>
              <a:t>.</a:t>
            </a:r>
          </a:p>
          <a:p>
            <a:pPr marL="0" indent="0" algn="just">
              <a:buNone/>
            </a:pPr>
            <a:endParaRPr lang="tr-TR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64904"/>
            <a:ext cx="4366366" cy="292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987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Nusret </a:t>
            </a:r>
            <a:r>
              <a:rPr lang="tr-TR" dirty="0" err="1" smtClean="0"/>
              <a:t>ergün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251520" y="1484784"/>
            <a:ext cx="8686800" cy="482716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sz="2000" dirty="0" smtClean="0"/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endParaRPr lang="tr-TR" sz="2000" dirty="0" smtClean="0"/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endParaRPr lang="tr-TR" sz="2000" dirty="0" smtClean="0"/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r>
              <a:rPr lang="tr-TR" sz="2000" b="1" dirty="0" smtClean="0"/>
              <a:t>He </a:t>
            </a:r>
            <a:r>
              <a:rPr lang="tr-TR" sz="2000" b="1" dirty="0" err="1"/>
              <a:t>was</a:t>
            </a:r>
            <a:r>
              <a:rPr lang="tr-TR" sz="2000" b="1" dirty="0"/>
              <a:t>  </a:t>
            </a:r>
            <a:r>
              <a:rPr lang="tr-TR" sz="2000" b="1" dirty="0" err="1"/>
              <a:t>one</a:t>
            </a:r>
            <a:r>
              <a:rPr lang="tr-TR" sz="2000" b="1" dirty="0"/>
              <a:t> of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oldest</a:t>
            </a:r>
            <a:r>
              <a:rPr lang="tr-TR" sz="2000" b="1" dirty="0"/>
              <a:t> </a:t>
            </a:r>
            <a:r>
              <a:rPr lang="tr-TR" sz="2000" b="1" dirty="0" err="1"/>
              <a:t>and</a:t>
            </a:r>
            <a:r>
              <a:rPr lang="tr-TR" sz="2000" b="1" dirty="0"/>
              <a:t> </a:t>
            </a:r>
            <a:r>
              <a:rPr lang="tr-TR" sz="2000" b="1" dirty="0" err="1"/>
              <a:t>successful</a:t>
            </a:r>
            <a:r>
              <a:rPr lang="tr-TR" sz="2000" b="1" dirty="0"/>
              <a:t>  </a:t>
            </a:r>
            <a:r>
              <a:rPr lang="tr-TR" sz="2000" b="1" dirty="0" err="1"/>
              <a:t>cyclers</a:t>
            </a:r>
            <a:r>
              <a:rPr lang="tr-TR" sz="2000" b="1" dirty="0"/>
              <a:t> of </a:t>
            </a:r>
            <a:r>
              <a:rPr lang="tr-TR" sz="2000" b="1" dirty="0" err="1"/>
              <a:t>Turkey</a:t>
            </a:r>
            <a:r>
              <a:rPr lang="tr-TR" sz="2000" b="1" dirty="0"/>
              <a:t> .He </a:t>
            </a:r>
            <a:r>
              <a:rPr lang="tr-TR" sz="2000" b="1" dirty="0" err="1"/>
              <a:t>won</a:t>
            </a:r>
            <a:r>
              <a:rPr lang="tr-TR" sz="2000" b="1" dirty="0"/>
              <a:t> </a:t>
            </a:r>
            <a:r>
              <a:rPr lang="tr-TR" sz="2000" b="1" dirty="0" err="1"/>
              <a:t>many</a:t>
            </a:r>
            <a:r>
              <a:rPr lang="tr-TR" sz="2000" b="1" dirty="0"/>
              <a:t> </a:t>
            </a:r>
            <a:r>
              <a:rPr lang="tr-TR" sz="2000" b="1" dirty="0" err="1"/>
              <a:t>championships</a:t>
            </a:r>
            <a:r>
              <a:rPr lang="tr-TR" sz="2000" b="1" dirty="0"/>
              <a:t> </a:t>
            </a:r>
            <a:r>
              <a:rPr lang="tr-TR" sz="2000" b="1" dirty="0" err="1"/>
              <a:t>and</a:t>
            </a:r>
            <a:r>
              <a:rPr lang="tr-TR" sz="2000" b="1" dirty="0"/>
              <a:t> </a:t>
            </a:r>
            <a:r>
              <a:rPr lang="tr-TR" sz="2000" b="1" dirty="0" err="1"/>
              <a:t>was</a:t>
            </a:r>
            <a:r>
              <a:rPr lang="tr-TR" sz="2000" b="1" dirty="0"/>
              <a:t> </a:t>
            </a:r>
            <a:r>
              <a:rPr lang="tr-TR" sz="2000" b="1" dirty="0" err="1"/>
              <a:t>the</a:t>
            </a:r>
            <a:r>
              <a:rPr lang="tr-TR" sz="2000" b="1" dirty="0"/>
              <a:t> </a:t>
            </a:r>
            <a:r>
              <a:rPr lang="tr-TR" sz="2000" b="1" dirty="0" err="1"/>
              <a:t>coach</a:t>
            </a:r>
            <a:r>
              <a:rPr lang="tr-TR" sz="2000" b="1" dirty="0"/>
              <a:t> of </a:t>
            </a:r>
            <a:r>
              <a:rPr lang="tr-TR" sz="2000" b="1" dirty="0" err="1"/>
              <a:t>famous</a:t>
            </a:r>
            <a:r>
              <a:rPr lang="tr-TR" sz="2000" b="1" dirty="0"/>
              <a:t> </a:t>
            </a:r>
            <a:r>
              <a:rPr lang="tr-TR" sz="2000" b="1" dirty="0" err="1"/>
              <a:t>bike</a:t>
            </a:r>
            <a:r>
              <a:rPr lang="tr-TR" sz="2000" b="1" dirty="0"/>
              <a:t> </a:t>
            </a:r>
            <a:r>
              <a:rPr lang="tr-TR" sz="2000" b="1" dirty="0" err="1"/>
              <a:t>riders.We</a:t>
            </a:r>
            <a:r>
              <a:rPr lang="tr-TR" sz="2000" b="1" dirty="0"/>
              <a:t> </a:t>
            </a:r>
            <a:r>
              <a:rPr lang="tr-TR" sz="2000" b="1" dirty="0" err="1"/>
              <a:t>lost</a:t>
            </a:r>
            <a:r>
              <a:rPr lang="tr-TR" sz="2000" b="1" dirty="0"/>
              <a:t> </a:t>
            </a:r>
            <a:r>
              <a:rPr lang="tr-TR" sz="2000" b="1" dirty="0" err="1"/>
              <a:t>him</a:t>
            </a:r>
            <a:r>
              <a:rPr lang="tr-TR" sz="2000" b="1" dirty="0"/>
              <a:t> </a:t>
            </a:r>
          </a:p>
          <a:p>
            <a:pPr marL="0" indent="0">
              <a:buNone/>
            </a:pPr>
            <a:endParaRPr lang="tr-TR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36812"/>
            <a:ext cx="3240360" cy="343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160" y="1700808"/>
            <a:ext cx="4400296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579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119</TotalTime>
  <Words>584</Words>
  <Application>Microsoft Office PowerPoint</Application>
  <PresentationFormat>Ekran Gösterisi (4:3)</PresentationFormat>
  <Paragraphs>58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Gezinti</vt:lpstr>
      <vt:lpstr>              Gürsel Akay                               Cebraİl şeker     Gürkan Genç                                                       Nusret Ergün </vt:lpstr>
      <vt:lpstr>                      Gürsel akay</vt:lpstr>
      <vt:lpstr> </vt:lpstr>
      <vt:lpstr>                     Gürkan genç</vt:lpstr>
      <vt:lpstr>                Hıs fırst world bıke tour</vt:lpstr>
      <vt:lpstr>                Turkey knows about hım ….</vt:lpstr>
      <vt:lpstr>     A world tour wıth ıron horse…..</vt:lpstr>
      <vt:lpstr>                    Cebrail Şeker</vt:lpstr>
      <vt:lpstr>                      Nusret ergün</vt:lpstr>
      <vt:lpstr>         Some photos – gürsel akay</vt:lpstr>
      <vt:lpstr>                       Gürkan genç</vt:lpstr>
      <vt:lpstr>        Hıs ongoıng  world tour map</vt:lpstr>
      <vt:lpstr>                        Cebrail şeker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Gürsel Akay                               Cebraİl şeker     Gürkan Genç                                                       Nusret Ergün </dc:title>
  <dc:creator>Microsoft-PC</dc:creator>
  <cp:lastModifiedBy>Microsoft-PC</cp:lastModifiedBy>
  <cp:revision>12</cp:revision>
  <dcterms:created xsi:type="dcterms:W3CDTF">2013-03-11T12:12:11Z</dcterms:created>
  <dcterms:modified xsi:type="dcterms:W3CDTF">2013-04-12T11:30:34Z</dcterms:modified>
</cp:coreProperties>
</file>